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8" r:id="rId2"/>
  </p:sldMasterIdLst>
  <p:notesMasterIdLst>
    <p:notesMasterId r:id="rId27"/>
  </p:notesMasterIdLst>
  <p:sldIdLst>
    <p:sldId id="257" r:id="rId3"/>
    <p:sldId id="260" r:id="rId4"/>
    <p:sldId id="259" r:id="rId5"/>
    <p:sldId id="261" r:id="rId6"/>
    <p:sldId id="266" r:id="rId7"/>
    <p:sldId id="267" r:id="rId8"/>
    <p:sldId id="268" r:id="rId9"/>
    <p:sldId id="269" r:id="rId10"/>
    <p:sldId id="263" r:id="rId11"/>
    <p:sldId id="270" r:id="rId12"/>
    <p:sldId id="271" r:id="rId13"/>
    <p:sldId id="272" r:id="rId14"/>
    <p:sldId id="273" r:id="rId15"/>
    <p:sldId id="264" r:id="rId16"/>
    <p:sldId id="274" r:id="rId17"/>
    <p:sldId id="275" r:id="rId18"/>
    <p:sldId id="276" r:id="rId19"/>
    <p:sldId id="277" r:id="rId20"/>
    <p:sldId id="265" r:id="rId21"/>
    <p:sldId id="278" r:id="rId22"/>
    <p:sldId id="279" r:id="rId23"/>
    <p:sldId id="280" r:id="rId24"/>
    <p:sldId id="281" r:id="rId25"/>
    <p:sldId id="282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4" userDrawn="1">
          <p15:clr>
            <a:srgbClr val="A4A3A4"/>
          </p15:clr>
        </p15:guide>
        <p15:guide id="2" pos="4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9AC"/>
    <a:srgbClr val="042656"/>
    <a:srgbClr val="003C7B"/>
    <a:srgbClr val="007AA9"/>
    <a:srgbClr val="E6E6E6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793" autoAdjust="0"/>
    <p:restoredTop sz="94660"/>
  </p:normalViewPr>
  <p:slideViewPr>
    <p:cSldViewPr snapToGrid="0">
      <p:cViewPr varScale="1">
        <p:scale>
          <a:sx n="66" d="100"/>
          <a:sy n="66" d="100"/>
        </p:scale>
        <p:origin x="296" y="48"/>
      </p:cViewPr>
      <p:guideLst>
        <p:guide orient="horz" pos="3884"/>
        <p:guide pos="4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52112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  <p:hf sldNum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9853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2741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939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241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232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866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692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421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76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91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232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407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315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91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197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0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463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25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755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91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348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6300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9632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6770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188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2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9520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03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084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79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05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812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33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649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398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69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59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97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418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453650" y="0"/>
            <a:ext cx="54006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175636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127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285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55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2023/7/8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612041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2023/7/8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13025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754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67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85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54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80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2CC75-8280-4D50-8556-C2874ADEF926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页面-上"/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页面-下"/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  <p:sldLayoutId id="2147483696" r:id="rId47"/>
    <p:sldLayoutId id="2147483697" r:id="rId48"/>
    <p:sldLayoutId id="2147483650" r:id="rId49"/>
  </p:sldLayoutIdLst>
  <mc:AlternateContent xmlns:mc="http://schemas.openxmlformats.org/markup-compatibility/2006" xmlns:p14="http://schemas.microsoft.com/office/powerpoint/2010/main">
    <mc:Choice Requires="p14">
      <p:transition spd="slow" p14:dur="1600" advTm="5000">
        <p14:prism isInverted="1"/>
      </p:transition>
    </mc:Choice>
    <mc:Fallback xmlns="">
      <p:transition spd="slow" advTm="5000">
        <p:fade/>
      </p:transition>
    </mc:Fallback>
  </mc:AlternateContent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39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tags" Target="../tags/tag3.xml"/><Relationship Id="rId7" Type="http://schemas.openxmlformats.org/officeDocument/2006/relationships/image" Target="../media/image1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49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22.jpeg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tags" Target="../tags/tag8.xml"/><Relationship Id="rId7" Type="http://schemas.openxmlformats.org/officeDocument/2006/relationships/image" Target="../media/image1.pn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slideLayout" Target="../slideLayouts/slideLayout49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9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7" cstate="screen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矩形 14"/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4000">
                <a:srgbClr val="0039AC"/>
              </a:gs>
              <a:gs pos="78000">
                <a:srgbClr val="003C7B">
                  <a:alpha val="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700" y="2185466"/>
            <a:ext cx="4622800" cy="4672533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4166728" y="1158580"/>
            <a:ext cx="19543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  <a:sym typeface="Arial"/>
              </a:rPr>
              <a:t>筑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562827" y="1144066"/>
            <a:ext cx="231345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  <a:sym typeface="Arial"/>
              </a:rPr>
              <a:t>梦</a:t>
            </a:r>
            <a:endParaRPr lang="zh-CN" altLang="en-US" sz="1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行楷简" pitchFamily="49" charset="-122"/>
              <a:ea typeface="汉仪行楷简" pitchFamily="49" charset="-122"/>
              <a:sym typeface="Arial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59945" y="1158580"/>
            <a:ext cx="19543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  <a:sym typeface="Arial"/>
              </a:rPr>
              <a:t>前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8931815" y="1144066"/>
            <a:ext cx="231345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  <a:sym typeface="Arial"/>
              </a:rPr>
              <a:t>行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001486" y="449942"/>
            <a:ext cx="10189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b="1" dirty="0">
                <a:solidFill>
                  <a:schemeClr val="bg1">
                    <a:alpha val="53000"/>
                  </a:schemeClr>
                </a:solidFill>
                <a:latin typeface="Arial"/>
                <a:ea typeface="微软雅黑"/>
                <a:sym typeface="Arial"/>
              </a:rPr>
              <a:t>BUILD A DREAM AND MOVE FORWARD</a:t>
            </a:r>
            <a:endParaRPr lang="zh-CN" altLang="en-US" sz="1400" b="1" dirty="0">
              <a:solidFill>
                <a:schemeClr val="bg1">
                  <a:alpha val="53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303157" y="3924753"/>
            <a:ext cx="493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简约励志试用期转正答辩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114471" y="4469947"/>
            <a:ext cx="5312228" cy="548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SIMPLE MOTIVATIONAL PROBATION PERIOD FOR POSITIVE REPLY OTIVA TIONAL PROBATION PERIOD</a:t>
            </a:r>
          </a:p>
        </p:txBody>
      </p:sp>
      <p:sp>
        <p:nvSpPr>
          <p:cNvPr id="25" name="圆: 空心 24"/>
          <p:cNvSpPr/>
          <p:nvPr/>
        </p:nvSpPr>
        <p:spPr>
          <a:xfrm>
            <a:off x="5360307" y="1808391"/>
            <a:ext cx="292100" cy="29210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6" name="圆: 空心 25"/>
          <p:cNvSpPr/>
          <p:nvPr/>
        </p:nvSpPr>
        <p:spPr>
          <a:xfrm>
            <a:off x="6719554" y="2827016"/>
            <a:ext cx="292100" cy="29210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7" name="圆: 空心 26"/>
          <p:cNvSpPr/>
          <p:nvPr/>
        </p:nvSpPr>
        <p:spPr>
          <a:xfrm>
            <a:off x="8025317" y="1750333"/>
            <a:ext cx="292100" cy="29210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8" name="圆: 空心 27"/>
          <p:cNvSpPr/>
          <p:nvPr/>
        </p:nvSpPr>
        <p:spPr>
          <a:xfrm>
            <a:off x="10265228" y="2414539"/>
            <a:ext cx="292100" cy="29210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grpSp>
        <p:nvGrpSpPr>
          <p:cNvPr id="31" name="PA-组合 73"/>
          <p:cNvGrpSpPr/>
          <p:nvPr>
            <p:custDataLst>
              <p:tags r:id="rId1"/>
            </p:custDataLst>
          </p:nvPr>
        </p:nvGrpSpPr>
        <p:grpSpPr>
          <a:xfrm>
            <a:off x="5813220" y="5464080"/>
            <a:ext cx="4376633" cy="338554"/>
            <a:chOff x="1472352" y="5731251"/>
            <a:chExt cx="4376633" cy="338554"/>
          </a:xfrm>
        </p:grpSpPr>
        <p:sp>
          <p:nvSpPr>
            <p:cNvPr id="32" name="PA-文本框 74"/>
            <p:cNvSpPr txBox="1"/>
            <p:nvPr>
              <p:custDataLst>
                <p:tags r:id="rId2"/>
              </p:custDataLst>
            </p:nvPr>
          </p:nvSpPr>
          <p:spPr>
            <a:xfrm>
              <a:off x="1694438" y="5731251"/>
              <a:ext cx="18521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汇报人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：汇报人</a:t>
              </a:r>
              <a:endParaRPr lang="zh-CN" altLang="en-US" sz="16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3" name="PA-文本框 75"/>
            <p:cNvSpPr txBox="1"/>
            <p:nvPr>
              <p:custDataLst>
                <p:tags r:id="rId3"/>
              </p:custDataLst>
            </p:nvPr>
          </p:nvSpPr>
          <p:spPr>
            <a:xfrm>
              <a:off x="3827760" y="5731251"/>
              <a:ext cx="20212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时间：</a:t>
              </a:r>
              <a:r>
                <a:rPr lang="en-US" altLang="zh-CN" sz="1600" dirty="0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202X/XX/30</a:t>
              </a:r>
              <a:endParaRPr lang="zh-CN" altLang="en-US" sz="16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4" name="PA-任意多边形 87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3614323" y="5762452"/>
              <a:ext cx="223720" cy="225352"/>
            </a:xfrm>
            <a:custGeom>
              <a:avLst/>
              <a:gdLst>
                <a:gd name="T0" fmla="*/ 2147483646 w 602"/>
                <a:gd name="T1" fmla="*/ 2147483646 h 609"/>
                <a:gd name="T2" fmla="*/ 2147483646 w 602"/>
                <a:gd name="T3" fmla="*/ 2147483646 h 609"/>
                <a:gd name="T4" fmla="*/ 0 w 602"/>
                <a:gd name="T5" fmla="*/ 2147483646 h 609"/>
                <a:gd name="T6" fmla="*/ 2147483646 w 602"/>
                <a:gd name="T7" fmla="*/ 0 h 609"/>
                <a:gd name="T8" fmla="*/ 2147483646 w 602"/>
                <a:gd name="T9" fmla="*/ 2147483646 h 609"/>
                <a:gd name="T10" fmla="*/ 2147483646 w 602"/>
                <a:gd name="T11" fmla="*/ 2147483646 h 609"/>
                <a:gd name="T12" fmla="*/ 2147483646 w 602"/>
                <a:gd name="T13" fmla="*/ 2147483646 h 609"/>
                <a:gd name="T14" fmla="*/ 2147483646 w 602"/>
                <a:gd name="T15" fmla="*/ 2147483646 h 609"/>
                <a:gd name="T16" fmla="*/ 2147483646 w 602"/>
                <a:gd name="T17" fmla="*/ 2147483646 h 609"/>
                <a:gd name="T18" fmla="*/ 2147483646 w 602"/>
                <a:gd name="T19" fmla="*/ 2147483646 h 609"/>
                <a:gd name="T20" fmla="*/ 2147483646 w 602"/>
                <a:gd name="T21" fmla="*/ 2147483646 h 609"/>
                <a:gd name="T22" fmla="*/ 2147483646 w 602"/>
                <a:gd name="T23" fmla="*/ 2147483646 h 609"/>
                <a:gd name="T24" fmla="*/ 2147483646 w 602"/>
                <a:gd name="T25" fmla="*/ 2147483646 h 609"/>
                <a:gd name="T26" fmla="*/ 2147483646 w 602"/>
                <a:gd name="T27" fmla="*/ 2147483646 h 609"/>
                <a:gd name="T28" fmla="*/ 2147483646 w 602"/>
                <a:gd name="T29" fmla="*/ 2147483646 h 609"/>
                <a:gd name="T30" fmla="*/ 2147483646 w 602"/>
                <a:gd name="T31" fmla="*/ 2147483646 h 609"/>
                <a:gd name="T32" fmla="*/ 2147483646 w 602"/>
                <a:gd name="T33" fmla="*/ 2147483646 h 609"/>
                <a:gd name="T34" fmla="*/ 2147483646 w 602"/>
                <a:gd name="T35" fmla="*/ 2147483646 h 609"/>
                <a:gd name="T36" fmla="*/ 2147483646 w 602"/>
                <a:gd name="T37" fmla="*/ 2147483646 h 609"/>
                <a:gd name="T38" fmla="*/ 2147483646 w 602"/>
                <a:gd name="T39" fmla="*/ 2147483646 h 609"/>
                <a:gd name="T40" fmla="*/ 2147483646 w 602"/>
                <a:gd name="T41" fmla="*/ 2147483646 h 609"/>
                <a:gd name="T42" fmla="*/ 2147483646 w 602"/>
                <a:gd name="T43" fmla="*/ 2147483646 h 609"/>
                <a:gd name="T44" fmla="*/ 2147483646 w 602"/>
                <a:gd name="T45" fmla="*/ 2147483646 h 609"/>
                <a:gd name="T46" fmla="*/ 2147483646 w 602"/>
                <a:gd name="T47" fmla="*/ 2147483646 h 609"/>
                <a:gd name="T48" fmla="*/ 2147483646 w 602"/>
                <a:gd name="T49" fmla="*/ 2147483646 h 609"/>
                <a:gd name="T50" fmla="*/ 2147483646 w 602"/>
                <a:gd name="T51" fmla="*/ 2147483646 h 609"/>
                <a:gd name="T52" fmla="*/ 2147483646 w 602"/>
                <a:gd name="T53" fmla="*/ 2147483646 h 60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602" h="609">
                  <a:moveTo>
                    <a:pt x="304" y="608"/>
                  </a:moveTo>
                  <a:lnTo>
                    <a:pt x="304" y="608"/>
                  </a:lnTo>
                  <a:cubicBezTo>
                    <a:pt x="134" y="608"/>
                    <a:pt x="0" y="474"/>
                    <a:pt x="0" y="304"/>
                  </a:cubicBezTo>
                  <a:cubicBezTo>
                    <a:pt x="0" y="135"/>
                    <a:pt x="134" y="0"/>
                    <a:pt x="304" y="0"/>
                  </a:cubicBezTo>
                  <a:cubicBezTo>
                    <a:pt x="466" y="0"/>
                    <a:pt x="601" y="135"/>
                    <a:pt x="601" y="304"/>
                  </a:cubicBezTo>
                  <a:cubicBezTo>
                    <a:pt x="601" y="474"/>
                    <a:pt x="466" y="608"/>
                    <a:pt x="304" y="608"/>
                  </a:cubicBezTo>
                  <a:close/>
                  <a:moveTo>
                    <a:pt x="304" y="57"/>
                  </a:moveTo>
                  <a:lnTo>
                    <a:pt x="304" y="57"/>
                  </a:lnTo>
                  <a:cubicBezTo>
                    <a:pt x="169" y="57"/>
                    <a:pt x="56" y="170"/>
                    <a:pt x="56" y="304"/>
                  </a:cubicBezTo>
                  <a:cubicBezTo>
                    <a:pt x="56" y="439"/>
                    <a:pt x="169" y="552"/>
                    <a:pt x="304" y="552"/>
                  </a:cubicBezTo>
                  <a:cubicBezTo>
                    <a:pt x="438" y="552"/>
                    <a:pt x="544" y="439"/>
                    <a:pt x="544" y="304"/>
                  </a:cubicBezTo>
                  <a:cubicBezTo>
                    <a:pt x="544" y="170"/>
                    <a:pt x="438" y="57"/>
                    <a:pt x="304" y="57"/>
                  </a:cubicBezTo>
                  <a:close/>
                  <a:moveTo>
                    <a:pt x="424" y="333"/>
                  </a:moveTo>
                  <a:lnTo>
                    <a:pt x="424" y="333"/>
                  </a:lnTo>
                  <a:cubicBezTo>
                    <a:pt x="367" y="333"/>
                    <a:pt x="367" y="333"/>
                    <a:pt x="367" y="333"/>
                  </a:cubicBezTo>
                  <a:cubicBezTo>
                    <a:pt x="332" y="333"/>
                    <a:pt x="332" y="333"/>
                    <a:pt x="332" y="333"/>
                  </a:cubicBezTo>
                  <a:cubicBezTo>
                    <a:pt x="304" y="333"/>
                    <a:pt x="304" y="333"/>
                    <a:pt x="304" y="333"/>
                  </a:cubicBezTo>
                  <a:cubicBezTo>
                    <a:pt x="283" y="333"/>
                    <a:pt x="276" y="319"/>
                    <a:pt x="276" y="304"/>
                  </a:cubicBezTo>
                  <a:cubicBezTo>
                    <a:pt x="276" y="135"/>
                    <a:pt x="276" y="135"/>
                    <a:pt x="276" y="135"/>
                  </a:cubicBezTo>
                  <a:cubicBezTo>
                    <a:pt x="276" y="121"/>
                    <a:pt x="283" y="107"/>
                    <a:pt x="304" y="107"/>
                  </a:cubicBezTo>
                  <a:cubicBezTo>
                    <a:pt x="318" y="107"/>
                    <a:pt x="332" y="121"/>
                    <a:pt x="332" y="135"/>
                  </a:cubicBezTo>
                  <a:cubicBezTo>
                    <a:pt x="332" y="276"/>
                    <a:pt x="332" y="276"/>
                    <a:pt x="332" y="276"/>
                  </a:cubicBezTo>
                  <a:cubicBezTo>
                    <a:pt x="367" y="276"/>
                    <a:pt x="367" y="276"/>
                    <a:pt x="367" y="276"/>
                  </a:cubicBezTo>
                  <a:cubicBezTo>
                    <a:pt x="424" y="276"/>
                    <a:pt x="424" y="276"/>
                    <a:pt x="424" y="276"/>
                  </a:cubicBezTo>
                  <a:cubicBezTo>
                    <a:pt x="438" y="276"/>
                    <a:pt x="452" y="290"/>
                    <a:pt x="452" y="304"/>
                  </a:cubicBezTo>
                  <a:cubicBezTo>
                    <a:pt x="452" y="319"/>
                    <a:pt x="438" y="333"/>
                    <a:pt x="424" y="333"/>
                  </a:cubicBezTo>
                  <a:close/>
                </a:path>
              </a:pathLst>
            </a:custGeom>
            <a:solidFill>
              <a:schemeClr val="bg1"/>
            </a:solidFill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5" name="PA-任意多边形 88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1472352" y="5762452"/>
              <a:ext cx="222086" cy="225352"/>
            </a:xfrm>
            <a:custGeom>
              <a:avLst/>
              <a:gdLst>
                <a:gd name="T0" fmla="*/ 2147483646 w 601"/>
                <a:gd name="T1" fmla="*/ 2147483646 h 609"/>
                <a:gd name="T2" fmla="*/ 2147483646 w 601"/>
                <a:gd name="T3" fmla="*/ 2147483646 h 609"/>
                <a:gd name="T4" fmla="*/ 0 w 601"/>
                <a:gd name="T5" fmla="*/ 2147483646 h 609"/>
                <a:gd name="T6" fmla="*/ 2147483646 w 601"/>
                <a:gd name="T7" fmla="*/ 0 h 609"/>
                <a:gd name="T8" fmla="*/ 2147483646 w 601"/>
                <a:gd name="T9" fmla="*/ 2147483646 h 609"/>
                <a:gd name="T10" fmla="*/ 2147483646 w 601"/>
                <a:gd name="T11" fmla="*/ 2147483646 h 609"/>
                <a:gd name="T12" fmla="*/ 2147483646 w 601"/>
                <a:gd name="T13" fmla="*/ 2147483646 h 609"/>
                <a:gd name="T14" fmla="*/ 2147483646 w 601"/>
                <a:gd name="T15" fmla="*/ 2147483646 h 609"/>
                <a:gd name="T16" fmla="*/ 2147483646 w 601"/>
                <a:gd name="T17" fmla="*/ 2147483646 h 609"/>
                <a:gd name="T18" fmla="*/ 2147483646 w 601"/>
                <a:gd name="T19" fmla="*/ 2147483646 h 609"/>
                <a:gd name="T20" fmla="*/ 2147483646 w 601"/>
                <a:gd name="T21" fmla="*/ 2147483646 h 609"/>
                <a:gd name="T22" fmla="*/ 2147483646 w 601"/>
                <a:gd name="T23" fmla="*/ 2147483646 h 609"/>
                <a:gd name="T24" fmla="*/ 2147483646 w 601"/>
                <a:gd name="T25" fmla="*/ 2147483646 h 609"/>
                <a:gd name="T26" fmla="*/ 2147483646 w 601"/>
                <a:gd name="T27" fmla="*/ 2147483646 h 609"/>
                <a:gd name="T28" fmla="*/ 2147483646 w 601"/>
                <a:gd name="T29" fmla="*/ 2147483646 h 609"/>
                <a:gd name="T30" fmla="*/ 2147483646 w 601"/>
                <a:gd name="T31" fmla="*/ 2147483646 h 609"/>
                <a:gd name="T32" fmla="*/ 2147483646 w 601"/>
                <a:gd name="T33" fmla="*/ 2147483646 h 609"/>
                <a:gd name="T34" fmla="*/ 2147483646 w 601"/>
                <a:gd name="T35" fmla="*/ 2147483646 h 609"/>
                <a:gd name="T36" fmla="*/ 2147483646 w 601"/>
                <a:gd name="T37" fmla="*/ 2147483646 h 609"/>
                <a:gd name="T38" fmla="*/ 2147483646 w 601"/>
                <a:gd name="T39" fmla="*/ 2147483646 h 609"/>
                <a:gd name="T40" fmla="*/ 2147483646 w 601"/>
                <a:gd name="T41" fmla="*/ 2147483646 h 609"/>
                <a:gd name="T42" fmla="*/ 2147483646 w 601"/>
                <a:gd name="T43" fmla="*/ 2147483646 h 609"/>
                <a:gd name="T44" fmla="*/ 2147483646 w 601"/>
                <a:gd name="T45" fmla="*/ 2147483646 h 609"/>
                <a:gd name="T46" fmla="*/ 2147483646 w 601"/>
                <a:gd name="T47" fmla="*/ 2147483646 h 609"/>
                <a:gd name="T48" fmla="*/ 2147483646 w 601"/>
                <a:gd name="T49" fmla="*/ 2147483646 h 609"/>
                <a:gd name="T50" fmla="*/ 2147483646 w 601"/>
                <a:gd name="T51" fmla="*/ 2147483646 h 609"/>
                <a:gd name="T52" fmla="*/ 2147483646 w 601"/>
                <a:gd name="T53" fmla="*/ 2147483646 h 609"/>
                <a:gd name="T54" fmla="*/ 2147483646 w 601"/>
                <a:gd name="T55" fmla="*/ 2147483646 h 609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601" h="609">
                  <a:moveTo>
                    <a:pt x="297" y="608"/>
                  </a:moveTo>
                  <a:lnTo>
                    <a:pt x="297" y="608"/>
                  </a:lnTo>
                  <a:cubicBezTo>
                    <a:pt x="134" y="608"/>
                    <a:pt x="0" y="474"/>
                    <a:pt x="0" y="304"/>
                  </a:cubicBezTo>
                  <a:cubicBezTo>
                    <a:pt x="0" y="135"/>
                    <a:pt x="134" y="0"/>
                    <a:pt x="297" y="0"/>
                  </a:cubicBezTo>
                  <a:cubicBezTo>
                    <a:pt x="466" y="0"/>
                    <a:pt x="600" y="135"/>
                    <a:pt x="600" y="304"/>
                  </a:cubicBezTo>
                  <a:cubicBezTo>
                    <a:pt x="600" y="474"/>
                    <a:pt x="466" y="608"/>
                    <a:pt x="297" y="608"/>
                  </a:cubicBezTo>
                  <a:close/>
                  <a:moveTo>
                    <a:pt x="297" y="57"/>
                  </a:moveTo>
                  <a:lnTo>
                    <a:pt x="297" y="57"/>
                  </a:lnTo>
                  <a:cubicBezTo>
                    <a:pt x="162" y="57"/>
                    <a:pt x="56" y="170"/>
                    <a:pt x="56" y="304"/>
                  </a:cubicBezTo>
                  <a:cubicBezTo>
                    <a:pt x="56" y="368"/>
                    <a:pt x="78" y="425"/>
                    <a:pt x="120" y="467"/>
                  </a:cubicBezTo>
                  <a:cubicBezTo>
                    <a:pt x="155" y="453"/>
                    <a:pt x="141" y="467"/>
                    <a:pt x="183" y="446"/>
                  </a:cubicBezTo>
                  <a:cubicBezTo>
                    <a:pt x="233" y="425"/>
                    <a:pt x="247" y="418"/>
                    <a:pt x="247" y="418"/>
                  </a:cubicBezTo>
                  <a:cubicBezTo>
                    <a:pt x="247" y="375"/>
                    <a:pt x="247" y="375"/>
                    <a:pt x="247" y="375"/>
                  </a:cubicBezTo>
                  <a:cubicBezTo>
                    <a:pt x="247" y="375"/>
                    <a:pt x="226" y="361"/>
                    <a:pt x="219" y="319"/>
                  </a:cubicBezTo>
                  <a:cubicBezTo>
                    <a:pt x="212" y="326"/>
                    <a:pt x="205" y="304"/>
                    <a:pt x="205" y="297"/>
                  </a:cubicBezTo>
                  <a:cubicBezTo>
                    <a:pt x="205" y="283"/>
                    <a:pt x="198" y="255"/>
                    <a:pt x="212" y="255"/>
                  </a:cubicBezTo>
                  <a:cubicBezTo>
                    <a:pt x="212" y="234"/>
                    <a:pt x="212" y="220"/>
                    <a:pt x="212" y="205"/>
                  </a:cubicBezTo>
                  <a:cubicBezTo>
                    <a:pt x="212" y="177"/>
                    <a:pt x="247" y="135"/>
                    <a:pt x="297" y="135"/>
                  </a:cubicBezTo>
                  <a:cubicBezTo>
                    <a:pt x="360" y="135"/>
                    <a:pt x="381" y="177"/>
                    <a:pt x="389" y="205"/>
                  </a:cubicBezTo>
                  <a:cubicBezTo>
                    <a:pt x="389" y="220"/>
                    <a:pt x="389" y="234"/>
                    <a:pt x="381" y="255"/>
                  </a:cubicBezTo>
                  <a:cubicBezTo>
                    <a:pt x="396" y="255"/>
                    <a:pt x="389" y="283"/>
                    <a:pt x="389" y="297"/>
                  </a:cubicBezTo>
                  <a:cubicBezTo>
                    <a:pt x="389" y="304"/>
                    <a:pt x="389" y="326"/>
                    <a:pt x="374" y="319"/>
                  </a:cubicBezTo>
                  <a:cubicBezTo>
                    <a:pt x="367" y="361"/>
                    <a:pt x="353" y="375"/>
                    <a:pt x="353" y="375"/>
                  </a:cubicBezTo>
                  <a:cubicBezTo>
                    <a:pt x="353" y="418"/>
                    <a:pt x="353" y="418"/>
                    <a:pt x="353" y="418"/>
                  </a:cubicBezTo>
                  <a:cubicBezTo>
                    <a:pt x="353" y="418"/>
                    <a:pt x="367" y="425"/>
                    <a:pt x="410" y="446"/>
                  </a:cubicBezTo>
                  <a:cubicBezTo>
                    <a:pt x="459" y="467"/>
                    <a:pt x="445" y="453"/>
                    <a:pt x="480" y="467"/>
                  </a:cubicBezTo>
                  <a:cubicBezTo>
                    <a:pt x="523" y="425"/>
                    <a:pt x="544" y="368"/>
                    <a:pt x="544" y="304"/>
                  </a:cubicBezTo>
                  <a:cubicBezTo>
                    <a:pt x="544" y="170"/>
                    <a:pt x="431" y="57"/>
                    <a:pt x="297" y="57"/>
                  </a:cubicBezTo>
                  <a:close/>
                </a:path>
              </a:pathLst>
            </a:custGeom>
            <a:solidFill>
              <a:schemeClr val="bg1"/>
            </a:solidFill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sp>
        <p:nvSpPr>
          <p:cNvPr id="36" name="任意多边形: 形状 35"/>
          <p:cNvSpPr/>
          <p:nvPr/>
        </p:nvSpPr>
        <p:spPr>
          <a:xfrm>
            <a:off x="629781" y="4426856"/>
            <a:ext cx="516848" cy="1063986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9" name="任意多边形: 形状 38"/>
          <p:cNvSpPr/>
          <p:nvPr/>
        </p:nvSpPr>
        <p:spPr>
          <a:xfrm>
            <a:off x="3503610" y="2148113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000"/>
    </mc:Choice>
    <mc:Fallback xmlns="">
      <p:transition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9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2" grpId="0"/>
      <p:bldP spid="23" grpId="0"/>
      <p:bldP spid="24" grpId="0"/>
      <p:bldP spid="25" grpId="0" animBg="1"/>
      <p:bldP spid="26" grpId="0" animBg="1"/>
      <p:bldP spid="27" grpId="0" animBg="1"/>
      <p:bldP spid="28" grpId="0" animBg="1"/>
      <p:bldP spid="36" grpId="0" animBg="1"/>
      <p:bldP spid="3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工作规划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317875" y="1429385"/>
            <a:ext cx="5613400" cy="4356100"/>
            <a:chOff x="5225" y="2251"/>
            <a:chExt cx="8840" cy="6860"/>
          </a:xfrm>
        </p:grpSpPr>
        <p:sp>
          <p:nvSpPr>
            <p:cNvPr id="16" name="Freeform 5"/>
            <p:cNvSpPr/>
            <p:nvPr/>
          </p:nvSpPr>
          <p:spPr bwMode="auto">
            <a:xfrm>
              <a:off x="5225" y="2251"/>
              <a:ext cx="6306" cy="1871"/>
            </a:xfrm>
            <a:custGeom>
              <a:avLst/>
              <a:gdLst>
                <a:gd name="T0" fmla="*/ 265 w 1955"/>
                <a:gd name="T1" fmla="*/ 578 h 578"/>
                <a:gd name="T2" fmla="*/ 264 w 1955"/>
                <a:gd name="T3" fmla="*/ 578 h 578"/>
                <a:gd name="T4" fmla="*/ 213 w 1955"/>
                <a:gd name="T5" fmla="*/ 522 h 578"/>
                <a:gd name="T6" fmla="*/ 226 w 1955"/>
                <a:gd name="T7" fmla="*/ 486 h 578"/>
                <a:gd name="T8" fmla="*/ 197 w 1955"/>
                <a:gd name="T9" fmla="*/ 437 h 578"/>
                <a:gd name="T10" fmla="*/ 210 w 1955"/>
                <a:gd name="T11" fmla="*/ 400 h 578"/>
                <a:gd name="T12" fmla="*/ 189 w 1955"/>
                <a:gd name="T13" fmla="*/ 380 h 578"/>
                <a:gd name="T14" fmla="*/ 193 w 1955"/>
                <a:gd name="T15" fmla="*/ 321 h 578"/>
                <a:gd name="T16" fmla="*/ 54 w 1955"/>
                <a:gd name="T17" fmla="*/ 321 h 578"/>
                <a:gd name="T18" fmla="*/ 0 w 1955"/>
                <a:gd name="T19" fmla="*/ 267 h 578"/>
                <a:gd name="T20" fmla="*/ 54 w 1955"/>
                <a:gd name="T21" fmla="*/ 213 h 578"/>
                <a:gd name="T22" fmla="*/ 380 w 1955"/>
                <a:gd name="T23" fmla="*/ 213 h 578"/>
                <a:gd name="T24" fmla="*/ 353 w 1955"/>
                <a:gd name="T25" fmla="*/ 34 h 578"/>
                <a:gd name="T26" fmla="*/ 406 w 1955"/>
                <a:gd name="T27" fmla="*/ 0 h 578"/>
                <a:gd name="T28" fmla="*/ 458 w 1955"/>
                <a:gd name="T29" fmla="*/ 42 h 578"/>
                <a:gd name="T30" fmla="*/ 459 w 1955"/>
                <a:gd name="T31" fmla="*/ 55 h 578"/>
                <a:gd name="T32" fmla="*/ 580 w 1955"/>
                <a:gd name="T33" fmla="*/ 231 h 578"/>
                <a:gd name="T34" fmla="*/ 1955 w 1955"/>
                <a:gd name="T35" fmla="*/ 231 h 578"/>
                <a:gd name="T36" fmla="*/ 1955 w 1955"/>
                <a:gd name="T37" fmla="*/ 545 h 578"/>
                <a:gd name="T38" fmla="*/ 585 w 1955"/>
                <a:gd name="T39" fmla="*/ 545 h 578"/>
                <a:gd name="T40" fmla="*/ 525 w 1955"/>
                <a:gd name="T41" fmla="*/ 578 h 578"/>
                <a:gd name="T42" fmla="*/ 265 w 1955"/>
                <a:gd name="T43" fmla="*/ 578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55" h="578">
                  <a:moveTo>
                    <a:pt x="265" y="578"/>
                  </a:moveTo>
                  <a:cubicBezTo>
                    <a:pt x="264" y="578"/>
                    <a:pt x="264" y="578"/>
                    <a:pt x="264" y="578"/>
                  </a:cubicBezTo>
                  <a:cubicBezTo>
                    <a:pt x="239" y="572"/>
                    <a:pt x="213" y="549"/>
                    <a:pt x="213" y="522"/>
                  </a:cubicBezTo>
                  <a:cubicBezTo>
                    <a:pt x="213" y="508"/>
                    <a:pt x="218" y="496"/>
                    <a:pt x="226" y="486"/>
                  </a:cubicBezTo>
                  <a:cubicBezTo>
                    <a:pt x="209" y="476"/>
                    <a:pt x="197" y="458"/>
                    <a:pt x="197" y="437"/>
                  </a:cubicBezTo>
                  <a:cubicBezTo>
                    <a:pt x="197" y="423"/>
                    <a:pt x="202" y="410"/>
                    <a:pt x="210" y="400"/>
                  </a:cubicBezTo>
                  <a:cubicBezTo>
                    <a:pt x="202" y="396"/>
                    <a:pt x="195" y="389"/>
                    <a:pt x="189" y="380"/>
                  </a:cubicBezTo>
                  <a:cubicBezTo>
                    <a:pt x="189" y="380"/>
                    <a:pt x="171" y="348"/>
                    <a:pt x="193" y="321"/>
                  </a:cubicBezTo>
                  <a:cubicBezTo>
                    <a:pt x="145" y="321"/>
                    <a:pt x="56" y="321"/>
                    <a:pt x="54" y="321"/>
                  </a:cubicBezTo>
                  <a:cubicBezTo>
                    <a:pt x="24" y="321"/>
                    <a:pt x="0" y="297"/>
                    <a:pt x="0" y="267"/>
                  </a:cubicBezTo>
                  <a:cubicBezTo>
                    <a:pt x="0" y="238"/>
                    <a:pt x="24" y="213"/>
                    <a:pt x="54" y="213"/>
                  </a:cubicBezTo>
                  <a:cubicBezTo>
                    <a:pt x="380" y="213"/>
                    <a:pt x="380" y="213"/>
                    <a:pt x="380" y="213"/>
                  </a:cubicBezTo>
                  <a:cubicBezTo>
                    <a:pt x="336" y="141"/>
                    <a:pt x="334" y="71"/>
                    <a:pt x="353" y="34"/>
                  </a:cubicBezTo>
                  <a:cubicBezTo>
                    <a:pt x="365" y="12"/>
                    <a:pt x="384" y="0"/>
                    <a:pt x="406" y="0"/>
                  </a:cubicBezTo>
                  <a:cubicBezTo>
                    <a:pt x="432" y="0"/>
                    <a:pt x="453" y="18"/>
                    <a:pt x="458" y="42"/>
                  </a:cubicBezTo>
                  <a:cubicBezTo>
                    <a:pt x="459" y="55"/>
                    <a:pt x="459" y="55"/>
                    <a:pt x="459" y="55"/>
                  </a:cubicBezTo>
                  <a:cubicBezTo>
                    <a:pt x="453" y="133"/>
                    <a:pt x="560" y="216"/>
                    <a:pt x="580" y="231"/>
                  </a:cubicBezTo>
                  <a:cubicBezTo>
                    <a:pt x="1955" y="231"/>
                    <a:pt x="1955" y="231"/>
                    <a:pt x="1955" y="231"/>
                  </a:cubicBezTo>
                  <a:cubicBezTo>
                    <a:pt x="1955" y="545"/>
                    <a:pt x="1955" y="545"/>
                    <a:pt x="1955" y="545"/>
                  </a:cubicBezTo>
                  <a:cubicBezTo>
                    <a:pt x="585" y="545"/>
                    <a:pt x="585" y="545"/>
                    <a:pt x="585" y="545"/>
                  </a:cubicBezTo>
                  <a:cubicBezTo>
                    <a:pt x="569" y="567"/>
                    <a:pt x="548" y="578"/>
                    <a:pt x="525" y="578"/>
                  </a:cubicBezTo>
                  <a:lnTo>
                    <a:pt x="265" y="578"/>
                  </a:lnTo>
                  <a:close/>
                </a:path>
              </a:pathLst>
            </a:cu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7" name="Freeform 6"/>
            <p:cNvSpPr/>
            <p:nvPr/>
          </p:nvSpPr>
          <p:spPr bwMode="auto">
            <a:xfrm>
              <a:off x="5264" y="2291"/>
              <a:ext cx="6227" cy="1792"/>
            </a:xfrm>
            <a:custGeom>
              <a:avLst/>
              <a:gdLst>
                <a:gd name="T0" fmla="*/ 564 w 1931"/>
                <a:gd name="T1" fmla="*/ 231 h 554"/>
                <a:gd name="T2" fmla="*/ 435 w 1931"/>
                <a:gd name="T3" fmla="*/ 42 h 554"/>
                <a:gd name="T4" fmla="*/ 435 w 1931"/>
                <a:gd name="T5" fmla="*/ 42 h 554"/>
                <a:gd name="T6" fmla="*/ 435 w 1931"/>
                <a:gd name="T7" fmla="*/ 41 h 554"/>
                <a:gd name="T8" fmla="*/ 394 w 1931"/>
                <a:gd name="T9" fmla="*/ 0 h 554"/>
                <a:gd name="T10" fmla="*/ 391 w 1931"/>
                <a:gd name="T11" fmla="*/ 213 h 554"/>
                <a:gd name="T12" fmla="*/ 42 w 1931"/>
                <a:gd name="T13" fmla="*/ 213 h 554"/>
                <a:gd name="T14" fmla="*/ 0 w 1931"/>
                <a:gd name="T15" fmla="*/ 255 h 554"/>
                <a:gd name="T16" fmla="*/ 42 w 1931"/>
                <a:gd name="T17" fmla="*/ 297 h 554"/>
                <a:gd name="T18" fmla="*/ 213 w 1931"/>
                <a:gd name="T19" fmla="*/ 296 h 554"/>
                <a:gd name="T20" fmla="*/ 212 w 1931"/>
                <a:gd name="T21" fmla="*/ 297 h 554"/>
                <a:gd name="T22" fmla="*/ 211 w 1931"/>
                <a:gd name="T23" fmla="*/ 298 h 554"/>
                <a:gd name="T24" fmla="*/ 181 w 1931"/>
                <a:gd name="T25" fmla="*/ 339 h 554"/>
                <a:gd name="T26" fmla="*/ 188 w 1931"/>
                <a:gd name="T27" fmla="*/ 362 h 554"/>
                <a:gd name="T28" fmla="*/ 225 w 1931"/>
                <a:gd name="T29" fmla="*/ 383 h 554"/>
                <a:gd name="T30" fmla="*/ 227 w 1931"/>
                <a:gd name="T31" fmla="*/ 383 h 554"/>
                <a:gd name="T32" fmla="*/ 197 w 1931"/>
                <a:gd name="T33" fmla="*/ 425 h 554"/>
                <a:gd name="T34" fmla="*/ 241 w 1931"/>
                <a:gd name="T35" fmla="*/ 468 h 554"/>
                <a:gd name="T36" fmla="*/ 243 w 1931"/>
                <a:gd name="T37" fmla="*/ 468 h 554"/>
                <a:gd name="T38" fmla="*/ 213 w 1931"/>
                <a:gd name="T39" fmla="*/ 510 h 554"/>
                <a:gd name="T40" fmla="*/ 247 w 1931"/>
                <a:gd name="T41" fmla="*/ 553 h 554"/>
                <a:gd name="T42" fmla="*/ 254 w 1931"/>
                <a:gd name="T43" fmla="*/ 554 h 554"/>
                <a:gd name="T44" fmla="*/ 255 w 1931"/>
                <a:gd name="T45" fmla="*/ 554 h 554"/>
                <a:gd name="T46" fmla="*/ 513 w 1931"/>
                <a:gd name="T47" fmla="*/ 554 h 554"/>
                <a:gd name="T48" fmla="*/ 567 w 1931"/>
                <a:gd name="T49" fmla="*/ 521 h 554"/>
                <a:gd name="T50" fmla="*/ 1931 w 1931"/>
                <a:gd name="T51" fmla="*/ 521 h 554"/>
                <a:gd name="T52" fmla="*/ 1931 w 1931"/>
                <a:gd name="T53" fmla="*/ 231 h 554"/>
                <a:gd name="T54" fmla="*/ 564 w 1931"/>
                <a:gd name="T55" fmla="*/ 231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31" h="554">
                  <a:moveTo>
                    <a:pt x="564" y="231"/>
                  </a:moveTo>
                  <a:cubicBezTo>
                    <a:pt x="564" y="231"/>
                    <a:pt x="428" y="135"/>
                    <a:pt x="435" y="42"/>
                  </a:cubicBezTo>
                  <a:cubicBezTo>
                    <a:pt x="435" y="42"/>
                    <a:pt x="435" y="42"/>
                    <a:pt x="435" y="42"/>
                  </a:cubicBezTo>
                  <a:cubicBezTo>
                    <a:pt x="435" y="41"/>
                    <a:pt x="435" y="41"/>
                    <a:pt x="435" y="41"/>
                  </a:cubicBezTo>
                  <a:cubicBezTo>
                    <a:pt x="435" y="18"/>
                    <a:pt x="417" y="0"/>
                    <a:pt x="394" y="0"/>
                  </a:cubicBezTo>
                  <a:cubicBezTo>
                    <a:pt x="334" y="0"/>
                    <a:pt x="316" y="109"/>
                    <a:pt x="391" y="213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19" y="213"/>
                    <a:pt x="0" y="232"/>
                    <a:pt x="0" y="255"/>
                  </a:cubicBezTo>
                  <a:cubicBezTo>
                    <a:pt x="0" y="279"/>
                    <a:pt x="19" y="297"/>
                    <a:pt x="42" y="297"/>
                  </a:cubicBezTo>
                  <a:cubicBezTo>
                    <a:pt x="45" y="297"/>
                    <a:pt x="213" y="296"/>
                    <a:pt x="213" y="296"/>
                  </a:cubicBezTo>
                  <a:cubicBezTo>
                    <a:pt x="213" y="296"/>
                    <a:pt x="213" y="297"/>
                    <a:pt x="212" y="297"/>
                  </a:cubicBezTo>
                  <a:cubicBezTo>
                    <a:pt x="211" y="297"/>
                    <a:pt x="211" y="298"/>
                    <a:pt x="211" y="298"/>
                  </a:cubicBezTo>
                  <a:cubicBezTo>
                    <a:pt x="194" y="303"/>
                    <a:pt x="181" y="320"/>
                    <a:pt x="181" y="339"/>
                  </a:cubicBezTo>
                  <a:cubicBezTo>
                    <a:pt x="181" y="348"/>
                    <a:pt x="184" y="355"/>
                    <a:pt x="188" y="362"/>
                  </a:cubicBezTo>
                  <a:cubicBezTo>
                    <a:pt x="195" y="375"/>
                    <a:pt x="209" y="383"/>
                    <a:pt x="225" y="383"/>
                  </a:cubicBezTo>
                  <a:cubicBezTo>
                    <a:pt x="226" y="383"/>
                    <a:pt x="226" y="383"/>
                    <a:pt x="227" y="383"/>
                  </a:cubicBezTo>
                  <a:cubicBezTo>
                    <a:pt x="209" y="389"/>
                    <a:pt x="197" y="405"/>
                    <a:pt x="197" y="425"/>
                  </a:cubicBezTo>
                  <a:cubicBezTo>
                    <a:pt x="197" y="449"/>
                    <a:pt x="217" y="468"/>
                    <a:pt x="241" y="468"/>
                  </a:cubicBezTo>
                  <a:cubicBezTo>
                    <a:pt x="242" y="468"/>
                    <a:pt x="242" y="468"/>
                    <a:pt x="243" y="468"/>
                  </a:cubicBezTo>
                  <a:cubicBezTo>
                    <a:pt x="226" y="474"/>
                    <a:pt x="213" y="491"/>
                    <a:pt x="213" y="510"/>
                  </a:cubicBezTo>
                  <a:cubicBezTo>
                    <a:pt x="213" y="531"/>
                    <a:pt x="228" y="549"/>
                    <a:pt x="247" y="553"/>
                  </a:cubicBezTo>
                  <a:cubicBezTo>
                    <a:pt x="249" y="554"/>
                    <a:pt x="252" y="554"/>
                    <a:pt x="254" y="554"/>
                  </a:cubicBezTo>
                  <a:cubicBezTo>
                    <a:pt x="254" y="554"/>
                    <a:pt x="254" y="554"/>
                    <a:pt x="255" y="554"/>
                  </a:cubicBezTo>
                  <a:cubicBezTo>
                    <a:pt x="513" y="554"/>
                    <a:pt x="513" y="554"/>
                    <a:pt x="513" y="554"/>
                  </a:cubicBezTo>
                  <a:cubicBezTo>
                    <a:pt x="545" y="554"/>
                    <a:pt x="562" y="529"/>
                    <a:pt x="567" y="521"/>
                  </a:cubicBezTo>
                  <a:cubicBezTo>
                    <a:pt x="1931" y="521"/>
                    <a:pt x="1931" y="521"/>
                    <a:pt x="1931" y="521"/>
                  </a:cubicBezTo>
                  <a:cubicBezTo>
                    <a:pt x="1931" y="231"/>
                    <a:pt x="1931" y="231"/>
                    <a:pt x="1931" y="231"/>
                  </a:cubicBezTo>
                  <a:lnTo>
                    <a:pt x="564" y="23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  <p:grpSp>
          <p:nvGrpSpPr>
            <p:cNvPr id="18" name="Group 8"/>
            <p:cNvGrpSpPr/>
            <p:nvPr/>
          </p:nvGrpSpPr>
          <p:grpSpPr>
            <a:xfrm flipH="1">
              <a:off x="7759" y="3914"/>
              <a:ext cx="6306" cy="1871"/>
              <a:chOff x="1390650" y="844550"/>
              <a:chExt cx="5580063" cy="1655763"/>
            </a:xfrm>
            <a:effectLst/>
          </p:grpSpPr>
          <p:sp>
            <p:nvSpPr>
              <p:cNvPr id="29" name="Freeform 5"/>
              <p:cNvSpPr/>
              <p:nvPr/>
            </p:nvSpPr>
            <p:spPr bwMode="auto">
              <a:xfrm>
                <a:off x="1390650" y="844550"/>
                <a:ext cx="5580063" cy="1655763"/>
              </a:xfrm>
              <a:custGeom>
                <a:avLst/>
                <a:gdLst>
                  <a:gd name="T0" fmla="*/ 265 w 1955"/>
                  <a:gd name="T1" fmla="*/ 578 h 578"/>
                  <a:gd name="T2" fmla="*/ 264 w 1955"/>
                  <a:gd name="T3" fmla="*/ 578 h 578"/>
                  <a:gd name="T4" fmla="*/ 213 w 1955"/>
                  <a:gd name="T5" fmla="*/ 522 h 578"/>
                  <a:gd name="T6" fmla="*/ 226 w 1955"/>
                  <a:gd name="T7" fmla="*/ 486 h 578"/>
                  <a:gd name="T8" fmla="*/ 197 w 1955"/>
                  <a:gd name="T9" fmla="*/ 437 h 578"/>
                  <a:gd name="T10" fmla="*/ 210 w 1955"/>
                  <a:gd name="T11" fmla="*/ 400 h 578"/>
                  <a:gd name="T12" fmla="*/ 189 w 1955"/>
                  <a:gd name="T13" fmla="*/ 380 h 578"/>
                  <a:gd name="T14" fmla="*/ 193 w 1955"/>
                  <a:gd name="T15" fmla="*/ 321 h 578"/>
                  <a:gd name="T16" fmla="*/ 54 w 1955"/>
                  <a:gd name="T17" fmla="*/ 321 h 578"/>
                  <a:gd name="T18" fmla="*/ 0 w 1955"/>
                  <a:gd name="T19" fmla="*/ 267 h 578"/>
                  <a:gd name="T20" fmla="*/ 54 w 1955"/>
                  <a:gd name="T21" fmla="*/ 213 h 578"/>
                  <a:gd name="T22" fmla="*/ 380 w 1955"/>
                  <a:gd name="T23" fmla="*/ 213 h 578"/>
                  <a:gd name="T24" fmla="*/ 353 w 1955"/>
                  <a:gd name="T25" fmla="*/ 34 h 578"/>
                  <a:gd name="T26" fmla="*/ 406 w 1955"/>
                  <a:gd name="T27" fmla="*/ 0 h 578"/>
                  <a:gd name="T28" fmla="*/ 458 w 1955"/>
                  <a:gd name="T29" fmla="*/ 42 h 578"/>
                  <a:gd name="T30" fmla="*/ 459 w 1955"/>
                  <a:gd name="T31" fmla="*/ 55 h 578"/>
                  <a:gd name="T32" fmla="*/ 580 w 1955"/>
                  <a:gd name="T33" fmla="*/ 231 h 578"/>
                  <a:gd name="T34" fmla="*/ 1955 w 1955"/>
                  <a:gd name="T35" fmla="*/ 231 h 578"/>
                  <a:gd name="T36" fmla="*/ 1955 w 1955"/>
                  <a:gd name="T37" fmla="*/ 545 h 578"/>
                  <a:gd name="T38" fmla="*/ 585 w 1955"/>
                  <a:gd name="T39" fmla="*/ 545 h 578"/>
                  <a:gd name="T40" fmla="*/ 525 w 1955"/>
                  <a:gd name="T41" fmla="*/ 578 h 578"/>
                  <a:gd name="T42" fmla="*/ 265 w 1955"/>
                  <a:gd name="T43" fmla="*/ 578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55" h="578">
                    <a:moveTo>
                      <a:pt x="265" y="578"/>
                    </a:moveTo>
                    <a:cubicBezTo>
                      <a:pt x="264" y="578"/>
                      <a:pt x="264" y="578"/>
                      <a:pt x="264" y="578"/>
                    </a:cubicBezTo>
                    <a:cubicBezTo>
                      <a:pt x="239" y="572"/>
                      <a:pt x="213" y="549"/>
                      <a:pt x="213" y="522"/>
                    </a:cubicBezTo>
                    <a:cubicBezTo>
                      <a:pt x="213" y="508"/>
                      <a:pt x="218" y="496"/>
                      <a:pt x="226" y="486"/>
                    </a:cubicBezTo>
                    <a:cubicBezTo>
                      <a:pt x="209" y="476"/>
                      <a:pt x="197" y="458"/>
                      <a:pt x="197" y="437"/>
                    </a:cubicBezTo>
                    <a:cubicBezTo>
                      <a:pt x="197" y="423"/>
                      <a:pt x="202" y="410"/>
                      <a:pt x="210" y="400"/>
                    </a:cubicBezTo>
                    <a:cubicBezTo>
                      <a:pt x="202" y="396"/>
                      <a:pt x="195" y="389"/>
                      <a:pt x="189" y="380"/>
                    </a:cubicBezTo>
                    <a:cubicBezTo>
                      <a:pt x="189" y="380"/>
                      <a:pt x="171" y="348"/>
                      <a:pt x="193" y="321"/>
                    </a:cubicBezTo>
                    <a:cubicBezTo>
                      <a:pt x="145" y="321"/>
                      <a:pt x="56" y="321"/>
                      <a:pt x="54" y="321"/>
                    </a:cubicBezTo>
                    <a:cubicBezTo>
                      <a:pt x="24" y="321"/>
                      <a:pt x="0" y="297"/>
                      <a:pt x="0" y="267"/>
                    </a:cubicBezTo>
                    <a:cubicBezTo>
                      <a:pt x="0" y="238"/>
                      <a:pt x="24" y="213"/>
                      <a:pt x="54" y="213"/>
                    </a:cubicBezTo>
                    <a:cubicBezTo>
                      <a:pt x="380" y="213"/>
                      <a:pt x="380" y="213"/>
                      <a:pt x="380" y="213"/>
                    </a:cubicBezTo>
                    <a:cubicBezTo>
                      <a:pt x="336" y="141"/>
                      <a:pt x="334" y="71"/>
                      <a:pt x="353" y="34"/>
                    </a:cubicBezTo>
                    <a:cubicBezTo>
                      <a:pt x="365" y="12"/>
                      <a:pt x="384" y="0"/>
                      <a:pt x="406" y="0"/>
                    </a:cubicBezTo>
                    <a:cubicBezTo>
                      <a:pt x="432" y="0"/>
                      <a:pt x="453" y="18"/>
                      <a:pt x="458" y="42"/>
                    </a:cubicBezTo>
                    <a:cubicBezTo>
                      <a:pt x="459" y="55"/>
                      <a:pt x="459" y="55"/>
                      <a:pt x="459" y="55"/>
                    </a:cubicBezTo>
                    <a:cubicBezTo>
                      <a:pt x="453" y="133"/>
                      <a:pt x="560" y="216"/>
                      <a:pt x="580" y="231"/>
                    </a:cubicBezTo>
                    <a:cubicBezTo>
                      <a:pt x="1955" y="231"/>
                      <a:pt x="1955" y="231"/>
                      <a:pt x="1955" y="231"/>
                    </a:cubicBezTo>
                    <a:cubicBezTo>
                      <a:pt x="1955" y="545"/>
                      <a:pt x="1955" y="545"/>
                      <a:pt x="1955" y="545"/>
                    </a:cubicBezTo>
                    <a:cubicBezTo>
                      <a:pt x="585" y="545"/>
                      <a:pt x="585" y="545"/>
                      <a:pt x="585" y="545"/>
                    </a:cubicBezTo>
                    <a:cubicBezTo>
                      <a:pt x="569" y="567"/>
                      <a:pt x="548" y="578"/>
                      <a:pt x="525" y="578"/>
                    </a:cubicBezTo>
                    <a:lnTo>
                      <a:pt x="265" y="578"/>
                    </a:lnTo>
                    <a:close/>
                  </a:path>
                </a:pathLst>
              </a:custGeom>
              <a:solidFill>
                <a:schemeClr val="tx1">
                  <a:lumMod val="10000"/>
                  <a:lumOff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0" name="Freeform 10"/>
              <p:cNvSpPr/>
              <p:nvPr/>
            </p:nvSpPr>
            <p:spPr bwMode="auto">
              <a:xfrm>
                <a:off x="1425576" y="879474"/>
                <a:ext cx="5510213" cy="1585913"/>
              </a:xfrm>
              <a:custGeom>
                <a:avLst/>
                <a:gdLst>
                  <a:gd name="T0" fmla="*/ 564 w 1931"/>
                  <a:gd name="T1" fmla="*/ 231 h 554"/>
                  <a:gd name="T2" fmla="*/ 435 w 1931"/>
                  <a:gd name="T3" fmla="*/ 42 h 554"/>
                  <a:gd name="T4" fmla="*/ 435 w 1931"/>
                  <a:gd name="T5" fmla="*/ 42 h 554"/>
                  <a:gd name="T6" fmla="*/ 435 w 1931"/>
                  <a:gd name="T7" fmla="*/ 41 h 554"/>
                  <a:gd name="T8" fmla="*/ 394 w 1931"/>
                  <a:gd name="T9" fmla="*/ 0 h 554"/>
                  <a:gd name="T10" fmla="*/ 391 w 1931"/>
                  <a:gd name="T11" fmla="*/ 213 h 554"/>
                  <a:gd name="T12" fmla="*/ 42 w 1931"/>
                  <a:gd name="T13" fmla="*/ 213 h 554"/>
                  <a:gd name="T14" fmla="*/ 0 w 1931"/>
                  <a:gd name="T15" fmla="*/ 255 h 554"/>
                  <a:gd name="T16" fmla="*/ 42 w 1931"/>
                  <a:gd name="T17" fmla="*/ 297 h 554"/>
                  <a:gd name="T18" fmla="*/ 213 w 1931"/>
                  <a:gd name="T19" fmla="*/ 296 h 554"/>
                  <a:gd name="T20" fmla="*/ 212 w 1931"/>
                  <a:gd name="T21" fmla="*/ 297 h 554"/>
                  <a:gd name="T22" fmla="*/ 211 w 1931"/>
                  <a:gd name="T23" fmla="*/ 298 h 554"/>
                  <a:gd name="T24" fmla="*/ 181 w 1931"/>
                  <a:gd name="T25" fmla="*/ 339 h 554"/>
                  <a:gd name="T26" fmla="*/ 188 w 1931"/>
                  <a:gd name="T27" fmla="*/ 362 h 554"/>
                  <a:gd name="T28" fmla="*/ 225 w 1931"/>
                  <a:gd name="T29" fmla="*/ 383 h 554"/>
                  <a:gd name="T30" fmla="*/ 227 w 1931"/>
                  <a:gd name="T31" fmla="*/ 383 h 554"/>
                  <a:gd name="T32" fmla="*/ 197 w 1931"/>
                  <a:gd name="T33" fmla="*/ 425 h 554"/>
                  <a:gd name="T34" fmla="*/ 241 w 1931"/>
                  <a:gd name="T35" fmla="*/ 468 h 554"/>
                  <a:gd name="T36" fmla="*/ 243 w 1931"/>
                  <a:gd name="T37" fmla="*/ 468 h 554"/>
                  <a:gd name="T38" fmla="*/ 213 w 1931"/>
                  <a:gd name="T39" fmla="*/ 510 h 554"/>
                  <a:gd name="T40" fmla="*/ 247 w 1931"/>
                  <a:gd name="T41" fmla="*/ 553 h 554"/>
                  <a:gd name="T42" fmla="*/ 254 w 1931"/>
                  <a:gd name="T43" fmla="*/ 554 h 554"/>
                  <a:gd name="T44" fmla="*/ 255 w 1931"/>
                  <a:gd name="T45" fmla="*/ 554 h 554"/>
                  <a:gd name="T46" fmla="*/ 513 w 1931"/>
                  <a:gd name="T47" fmla="*/ 554 h 554"/>
                  <a:gd name="T48" fmla="*/ 567 w 1931"/>
                  <a:gd name="T49" fmla="*/ 521 h 554"/>
                  <a:gd name="T50" fmla="*/ 1931 w 1931"/>
                  <a:gd name="T51" fmla="*/ 521 h 554"/>
                  <a:gd name="T52" fmla="*/ 1931 w 1931"/>
                  <a:gd name="T53" fmla="*/ 231 h 554"/>
                  <a:gd name="T54" fmla="*/ 564 w 1931"/>
                  <a:gd name="T55" fmla="*/ 231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31" h="554">
                    <a:moveTo>
                      <a:pt x="564" y="231"/>
                    </a:moveTo>
                    <a:cubicBezTo>
                      <a:pt x="564" y="231"/>
                      <a:pt x="428" y="135"/>
                      <a:pt x="435" y="42"/>
                    </a:cubicBezTo>
                    <a:cubicBezTo>
                      <a:pt x="435" y="42"/>
                      <a:pt x="435" y="42"/>
                      <a:pt x="435" y="42"/>
                    </a:cubicBezTo>
                    <a:cubicBezTo>
                      <a:pt x="435" y="41"/>
                      <a:pt x="435" y="41"/>
                      <a:pt x="435" y="41"/>
                    </a:cubicBezTo>
                    <a:cubicBezTo>
                      <a:pt x="435" y="18"/>
                      <a:pt x="417" y="0"/>
                      <a:pt x="394" y="0"/>
                    </a:cubicBezTo>
                    <a:cubicBezTo>
                      <a:pt x="334" y="0"/>
                      <a:pt x="316" y="109"/>
                      <a:pt x="391" y="213"/>
                    </a:cubicBezTo>
                    <a:cubicBezTo>
                      <a:pt x="42" y="213"/>
                      <a:pt x="42" y="213"/>
                      <a:pt x="42" y="213"/>
                    </a:cubicBezTo>
                    <a:cubicBezTo>
                      <a:pt x="19" y="213"/>
                      <a:pt x="0" y="232"/>
                      <a:pt x="0" y="255"/>
                    </a:cubicBezTo>
                    <a:cubicBezTo>
                      <a:pt x="0" y="279"/>
                      <a:pt x="19" y="297"/>
                      <a:pt x="42" y="297"/>
                    </a:cubicBezTo>
                    <a:cubicBezTo>
                      <a:pt x="45" y="297"/>
                      <a:pt x="213" y="296"/>
                      <a:pt x="213" y="296"/>
                    </a:cubicBezTo>
                    <a:cubicBezTo>
                      <a:pt x="213" y="296"/>
                      <a:pt x="213" y="297"/>
                      <a:pt x="212" y="297"/>
                    </a:cubicBezTo>
                    <a:cubicBezTo>
                      <a:pt x="211" y="297"/>
                      <a:pt x="211" y="298"/>
                      <a:pt x="211" y="298"/>
                    </a:cubicBezTo>
                    <a:cubicBezTo>
                      <a:pt x="194" y="303"/>
                      <a:pt x="181" y="320"/>
                      <a:pt x="181" y="339"/>
                    </a:cubicBezTo>
                    <a:cubicBezTo>
                      <a:pt x="181" y="348"/>
                      <a:pt x="184" y="355"/>
                      <a:pt x="188" y="362"/>
                    </a:cubicBezTo>
                    <a:cubicBezTo>
                      <a:pt x="195" y="375"/>
                      <a:pt x="209" y="383"/>
                      <a:pt x="225" y="383"/>
                    </a:cubicBezTo>
                    <a:cubicBezTo>
                      <a:pt x="226" y="383"/>
                      <a:pt x="226" y="383"/>
                      <a:pt x="227" y="383"/>
                    </a:cubicBezTo>
                    <a:cubicBezTo>
                      <a:pt x="209" y="389"/>
                      <a:pt x="197" y="405"/>
                      <a:pt x="197" y="425"/>
                    </a:cubicBezTo>
                    <a:cubicBezTo>
                      <a:pt x="197" y="449"/>
                      <a:pt x="217" y="468"/>
                      <a:pt x="241" y="468"/>
                    </a:cubicBezTo>
                    <a:cubicBezTo>
                      <a:pt x="242" y="468"/>
                      <a:pt x="242" y="468"/>
                      <a:pt x="243" y="468"/>
                    </a:cubicBezTo>
                    <a:cubicBezTo>
                      <a:pt x="226" y="474"/>
                      <a:pt x="213" y="491"/>
                      <a:pt x="213" y="510"/>
                    </a:cubicBezTo>
                    <a:cubicBezTo>
                      <a:pt x="213" y="531"/>
                      <a:pt x="228" y="549"/>
                      <a:pt x="247" y="553"/>
                    </a:cubicBezTo>
                    <a:cubicBezTo>
                      <a:pt x="249" y="554"/>
                      <a:pt x="252" y="554"/>
                      <a:pt x="254" y="554"/>
                    </a:cubicBezTo>
                    <a:cubicBezTo>
                      <a:pt x="254" y="554"/>
                      <a:pt x="254" y="554"/>
                      <a:pt x="255" y="554"/>
                    </a:cubicBezTo>
                    <a:cubicBezTo>
                      <a:pt x="513" y="554"/>
                      <a:pt x="513" y="554"/>
                      <a:pt x="513" y="554"/>
                    </a:cubicBezTo>
                    <a:cubicBezTo>
                      <a:pt x="545" y="554"/>
                      <a:pt x="562" y="529"/>
                      <a:pt x="567" y="521"/>
                    </a:cubicBezTo>
                    <a:cubicBezTo>
                      <a:pt x="1931" y="521"/>
                      <a:pt x="1931" y="521"/>
                      <a:pt x="1931" y="521"/>
                    </a:cubicBezTo>
                    <a:cubicBezTo>
                      <a:pt x="1931" y="231"/>
                      <a:pt x="1931" y="231"/>
                      <a:pt x="1931" y="231"/>
                    </a:cubicBezTo>
                    <a:lnTo>
                      <a:pt x="564" y="23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19" name="Group 11"/>
            <p:cNvGrpSpPr/>
            <p:nvPr/>
          </p:nvGrpSpPr>
          <p:grpSpPr>
            <a:xfrm>
              <a:off x="5225" y="5578"/>
              <a:ext cx="6306" cy="1871"/>
              <a:chOff x="1390650" y="844550"/>
              <a:chExt cx="5580063" cy="1655763"/>
            </a:xfrm>
            <a:effectLst/>
          </p:grpSpPr>
          <p:sp>
            <p:nvSpPr>
              <p:cNvPr id="27" name="Freeform 5"/>
              <p:cNvSpPr/>
              <p:nvPr/>
            </p:nvSpPr>
            <p:spPr bwMode="auto">
              <a:xfrm>
                <a:off x="1390650" y="844550"/>
                <a:ext cx="5580063" cy="1655763"/>
              </a:xfrm>
              <a:custGeom>
                <a:avLst/>
                <a:gdLst>
                  <a:gd name="T0" fmla="*/ 265 w 1955"/>
                  <a:gd name="T1" fmla="*/ 578 h 578"/>
                  <a:gd name="T2" fmla="*/ 264 w 1955"/>
                  <a:gd name="T3" fmla="*/ 578 h 578"/>
                  <a:gd name="T4" fmla="*/ 213 w 1955"/>
                  <a:gd name="T5" fmla="*/ 522 h 578"/>
                  <a:gd name="T6" fmla="*/ 226 w 1955"/>
                  <a:gd name="T7" fmla="*/ 486 h 578"/>
                  <a:gd name="T8" fmla="*/ 197 w 1955"/>
                  <a:gd name="T9" fmla="*/ 437 h 578"/>
                  <a:gd name="T10" fmla="*/ 210 w 1955"/>
                  <a:gd name="T11" fmla="*/ 400 h 578"/>
                  <a:gd name="T12" fmla="*/ 189 w 1955"/>
                  <a:gd name="T13" fmla="*/ 380 h 578"/>
                  <a:gd name="T14" fmla="*/ 193 w 1955"/>
                  <a:gd name="T15" fmla="*/ 321 h 578"/>
                  <a:gd name="T16" fmla="*/ 54 w 1955"/>
                  <a:gd name="T17" fmla="*/ 321 h 578"/>
                  <a:gd name="T18" fmla="*/ 0 w 1955"/>
                  <a:gd name="T19" fmla="*/ 267 h 578"/>
                  <a:gd name="T20" fmla="*/ 54 w 1955"/>
                  <a:gd name="T21" fmla="*/ 213 h 578"/>
                  <a:gd name="T22" fmla="*/ 380 w 1955"/>
                  <a:gd name="T23" fmla="*/ 213 h 578"/>
                  <a:gd name="T24" fmla="*/ 353 w 1955"/>
                  <a:gd name="T25" fmla="*/ 34 h 578"/>
                  <a:gd name="T26" fmla="*/ 406 w 1955"/>
                  <a:gd name="T27" fmla="*/ 0 h 578"/>
                  <a:gd name="T28" fmla="*/ 458 w 1955"/>
                  <a:gd name="T29" fmla="*/ 42 h 578"/>
                  <a:gd name="T30" fmla="*/ 459 w 1955"/>
                  <a:gd name="T31" fmla="*/ 55 h 578"/>
                  <a:gd name="T32" fmla="*/ 580 w 1955"/>
                  <a:gd name="T33" fmla="*/ 231 h 578"/>
                  <a:gd name="T34" fmla="*/ 1955 w 1955"/>
                  <a:gd name="T35" fmla="*/ 231 h 578"/>
                  <a:gd name="T36" fmla="*/ 1955 w 1955"/>
                  <a:gd name="T37" fmla="*/ 545 h 578"/>
                  <a:gd name="T38" fmla="*/ 585 w 1955"/>
                  <a:gd name="T39" fmla="*/ 545 h 578"/>
                  <a:gd name="T40" fmla="*/ 525 w 1955"/>
                  <a:gd name="T41" fmla="*/ 578 h 578"/>
                  <a:gd name="T42" fmla="*/ 265 w 1955"/>
                  <a:gd name="T43" fmla="*/ 578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55" h="578">
                    <a:moveTo>
                      <a:pt x="265" y="578"/>
                    </a:moveTo>
                    <a:cubicBezTo>
                      <a:pt x="264" y="578"/>
                      <a:pt x="264" y="578"/>
                      <a:pt x="264" y="578"/>
                    </a:cubicBezTo>
                    <a:cubicBezTo>
                      <a:pt x="239" y="572"/>
                      <a:pt x="213" y="549"/>
                      <a:pt x="213" y="522"/>
                    </a:cubicBezTo>
                    <a:cubicBezTo>
                      <a:pt x="213" y="508"/>
                      <a:pt x="218" y="496"/>
                      <a:pt x="226" y="486"/>
                    </a:cubicBezTo>
                    <a:cubicBezTo>
                      <a:pt x="209" y="476"/>
                      <a:pt x="197" y="458"/>
                      <a:pt x="197" y="437"/>
                    </a:cubicBezTo>
                    <a:cubicBezTo>
                      <a:pt x="197" y="423"/>
                      <a:pt x="202" y="410"/>
                      <a:pt x="210" y="400"/>
                    </a:cubicBezTo>
                    <a:cubicBezTo>
                      <a:pt x="202" y="396"/>
                      <a:pt x="195" y="389"/>
                      <a:pt x="189" y="380"/>
                    </a:cubicBezTo>
                    <a:cubicBezTo>
                      <a:pt x="189" y="380"/>
                      <a:pt x="171" y="348"/>
                      <a:pt x="193" y="321"/>
                    </a:cubicBezTo>
                    <a:cubicBezTo>
                      <a:pt x="145" y="321"/>
                      <a:pt x="56" y="321"/>
                      <a:pt x="54" y="321"/>
                    </a:cubicBezTo>
                    <a:cubicBezTo>
                      <a:pt x="24" y="321"/>
                      <a:pt x="0" y="297"/>
                      <a:pt x="0" y="267"/>
                    </a:cubicBezTo>
                    <a:cubicBezTo>
                      <a:pt x="0" y="238"/>
                      <a:pt x="24" y="213"/>
                      <a:pt x="54" y="213"/>
                    </a:cubicBezTo>
                    <a:cubicBezTo>
                      <a:pt x="380" y="213"/>
                      <a:pt x="380" y="213"/>
                      <a:pt x="380" y="213"/>
                    </a:cubicBezTo>
                    <a:cubicBezTo>
                      <a:pt x="336" y="141"/>
                      <a:pt x="334" y="71"/>
                      <a:pt x="353" y="34"/>
                    </a:cubicBezTo>
                    <a:cubicBezTo>
                      <a:pt x="365" y="12"/>
                      <a:pt x="384" y="0"/>
                      <a:pt x="406" y="0"/>
                    </a:cubicBezTo>
                    <a:cubicBezTo>
                      <a:pt x="432" y="0"/>
                      <a:pt x="453" y="18"/>
                      <a:pt x="458" y="42"/>
                    </a:cubicBezTo>
                    <a:cubicBezTo>
                      <a:pt x="459" y="55"/>
                      <a:pt x="459" y="55"/>
                      <a:pt x="459" y="55"/>
                    </a:cubicBezTo>
                    <a:cubicBezTo>
                      <a:pt x="453" y="133"/>
                      <a:pt x="560" y="216"/>
                      <a:pt x="580" y="231"/>
                    </a:cubicBezTo>
                    <a:cubicBezTo>
                      <a:pt x="1955" y="231"/>
                      <a:pt x="1955" y="231"/>
                      <a:pt x="1955" y="231"/>
                    </a:cubicBezTo>
                    <a:cubicBezTo>
                      <a:pt x="1955" y="545"/>
                      <a:pt x="1955" y="545"/>
                      <a:pt x="1955" y="545"/>
                    </a:cubicBezTo>
                    <a:cubicBezTo>
                      <a:pt x="585" y="545"/>
                      <a:pt x="585" y="545"/>
                      <a:pt x="585" y="545"/>
                    </a:cubicBezTo>
                    <a:cubicBezTo>
                      <a:pt x="569" y="567"/>
                      <a:pt x="548" y="578"/>
                      <a:pt x="525" y="578"/>
                    </a:cubicBezTo>
                    <a:lnTo>
                      <a:pt x="265" y="578"/>
                    </a:lnTo>
                    <a:close/>
                  </a:path>
                </a:pathLst>
              </a:custGeom>
              <a:solidFill>
                <a:schemeClr val="tx1">
                  <a:lumMod val="10000"/>
                  <a:lumOff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8" name="Freeform 13"/>
              <p:cNvSpPr/>
              <p:nvPr/>
            </p:nvSpPr>
            <p:spPr bwMode="auto">
              <a:xfrm>
                <a:off x="1425575" y="879475"/>
                <a:ext cx="5510213" cy="1585913"/>
              </a:xfrm>
              <a:custGeom>
                <a:avLst/>
                <a:gdLst>
                  <a:gd name="T0" fmla="*/ 564 w 1931"/>
                  <a:gd name="T1" fmla="*/ 231 h 554"/>
                  <a:gd name="T2" fmla="*/ 435 w 1931"/>
                  <a:gd name="T3" fmla="*/ 42 h 554"/>
                  <a:gd name="T4" fmla="*/ 435 w 1931"/>
                  <a:gd name="T5" fmla="*/ 42 h 554"/>
                  <a:gd name="T6" fmla="*/ 435 w 1931"/>
                  <a:gd name="T7" fmla="*/ 41 h 554"/>
                  <a:gd name="T8" fmla="*/ 394 w 1931"/>
                  <a:gd name="T9" fmla="*/ 0 h 554"/>
                  <a:gd name="T10" fmla="*/ 391 w 1931"/>
                  <a:gd name="T11" fmla="*/ 213 h 554"/>
                  <a:gd name="T12" fmla="*/ 42 w 1931"/>
                  <a:gd name="T13" fmla="*/ 213 h 554"/>
                  <a:gd name="T14" fmla="*/ 0 w 1931"/>
                  <a:gd name="T15" fmla="*/ 255 h 554"/>
                  <a:gd name="T16" fmla="*/ 42 w 1931"/>
                  <a:gd name="T17" fmla="*/ 297 h 554"/>
                  <a:gd name="T18" fmla="*/ 213 w 1931"/>
                  <a:gd name="T19" fmla="*/ 296 h 554"/>
                  <a:gd name="T20" fmla="*/ 212 w 1931"/>
                  <a:gd name="T21" fmla="*/ 297 h 554"/>
                  <a:gd name="T22" fmla="*/ 211 w 1931"/>
                  <a:gd name="T23" fmla="*/ 298 h 554"/>
                  <a:gd name="T24" fmla="*/ 181 w 1931"/>
                  <a:gd name="T25" fmla="*/ 339 h 554"/>
                  <a:gd name="T26" fmla="*/ 188 w 1931"/>
                  <a:gd name="T27" fmla="*/ 362 h 554"/>
                  <a:gd name="T28" fmla="*/ 225 w 1931"/>
                  <a:gd name="T29" fmla="*/ 383 h 554"/>
                  <a:gd name="T30" fmla="*/ 227 w 1931"/>
                  <a:gd name="T31" fmla="*/ 383 h 554"/>
                  <a:gd name="T32" fmla="*/ 197 w 1931"/>
                  <a:gd name="T33" fmla="*/ 425 h 554"/>
                  <a:gd name="T34" fmla="*/ 241 w 1931"/>
                  <a:gd name="T35" fmla="*/ 468 h 554"/>
                  <a:gd name="T36" fmla="*/ 243 w 1931"/>
                  <a:gd name="T37" fmla="*/ 468 h 554"/>
                  <a:gd name="T38" fmla="*/ 213 w 1931"/>
                  <a:gd name="T39" fmla="*/ 510 h 554"/>
                  <a:gd name="T40" fmla="*/ 247 w 1931"/>
                  <a:gd name="T41" fmla="*/ 553 h 554"/>
                  <a:gd name="T42" fmla="*/ 254 w 1931"/>
                  <a:gd name="T43" fmla="*/ 554 h 554"/>
                  <a:gd name="T44" fmla="*/ 255 w 1931"/>
                  <a:gd name="T45" fmla="*/ 554 h 554"/>
                  <a:gd name="T46" fmla="*/ 513 w 1931"/>
                  <a:gd name="T47" fmla="*/ 554 h 554"/>
                  <a:gd name="T48" fmla="*/ 567 w 1931"/>
                  <a:gd name="T49" fmla="*/ 521 h 554"/>
                  <a:gd name="T50" fmla="*/ 1931 w 1931"/>
                  <a:gd name="T51" fmla="*/ 521 h 554"/>
                  <a:gd name="T52" fmla="*/ 1931 w 1931"/>
                  <a:gd name="T53" fmla="*/ 231 h 554"/>
                  <a:gd name="T54" fmla="*/ 564 w 1931"/>
                  <a:gd name="T55" fmla="*/ 231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31" h="554">
                    <a:moveTo>
                      <a:pt x="564" y="231"/>
                    </a:moveTo>
                    <a:cubicBezTo>
                      <a:pt x="564" y="231"/>
                      <a:pt x="428" y="135"/>
                      <a:pt x="435" y="42"/>
                    </a:cubicBezTo>
                    <a:cubicBezTo>
                      <a:pt x="435" y="42"/>
                      <a:pt x="435" y="42"/>
                      <a:pt x="435" y="42"/>
                    </a:cubicBezTo>
                    <a:cubicBezTo>
                      <a:pt x="435" y="41"/>
                      <a:pt x="435" y="41"/>
                      <a:pt x="435" y="41"/>
                    </a:cubicBezTo>
                    <a:cubicBezTo>
                      <a:pt x="435" y="18"/>
                      <a:pt x="417" y="0"/>
                      <a:pt x="394" y="0"/>
                    </a:cubicBezTo>
                    <a:cubicBezTo>
                      <a:pt x="334" y="0"/>
                      <a:pt x="316" y="109"/>
                      <a:pt x="391" y="213"/>
                    </a:cubicBezTo>
                    <a:cubicBezTo>
                      <a:pt x="42" y="213"/>
                      <a:pt x="42" y="213"/>
                      <a:pt x="42" y="213"/>
                    </a:cubicBezTo>
                    <a:cubicBezTo>
                      <a:pt x="19" y="213"/>
                      <a:pt x="0" y="232"/>
                      <a:pt x="0" y="255"/>
                    </a:cubicBezTo>
                    <a:cubicBezTo>
                      <a:pt x="0" y="279"/>
                      <a:pt x="19" y="297"/>
                      <a:pt x="42" y="297"/>
                    </a:cubicBezTo>
                    <a:cubicBezTo>
                      <a:pt x="45" y="297"/>
                      <a:pt x="213" y="296"/>
                      <a:pt x="213" y="296"/>
                    </a:cubicBezTo>
                    <a:cubicBezTo>
                      <a:pt x="213" y="296"/>
                      <a:pt x="213" y="297"/>
                      <a:pt x="212" y="297"/>
                    </a:cubicBezTo>
                    <a:cubicBezTo>
                      <a:pt x="211" y="297"/>
                      <a:pt x="211" y="298"/>
                      <a:pt x="211" y="298"/>
                    </a:cubicBezTo>
                    <a:cubicBezTo>
                      <a:pt x="194" y="303"/>
                      <a:pt x="181" y="320"/>
                      <a:pt x="181" y="339"/>
                    </a:cubicBezTo>
                    <a:cubicBezTo>
                      <a:pt x="181" y="348"/>
                      <a:pt x="184" y="355"/>
                      <a:pt x="188" y="362"/>
                    </a:cubicBezTo>
                    <a:cubicBezTo>
                      <a:pt x="195" y="375"/>
                      <a:pt x="209" y="383"/>
                      <a:pt x="225" y="383"/>
                    </a:cubicBezTo>
                    <a:cubicBezTo>
                      <a:pt x="226" y="383"/>
                      <a:pt x="226" y="383"/>
                      <a:pt x="227" y="383"/>
                    </a:cubicBezTo>
                    <a:cubicBezTo>
                      <a:pt x="209" y="389"/>
                      <a:pt x="197" y="405"/>
                      <a:pt x="197" y="425"/>
                    </a:cubicBezTo>
                    <a:cubicBezTo>
                      <a:pt x="197" y="449"/>
                      <a:pt x="217" y="468"/>
                      <a:pt x="241" y="468"/>
                    </a:cubicBezTo>
                    <a:cubicBezTo>
                      <a:pt x="242" y="468"/>
                      <a:pt x="242" y="468"/>
                      <a:pt x="243" y="468"/>
                    </a:cubicBezTo>
                    <a:cubicBezTo>
                      <a:pt x="226" y="474"/>
                      <a:pt x="213" y="491"/>
                      <a:pt x="213" y="510"/>
                    </a:cubicBezTo>
                    <a:cubicBezTo>
                      <a:pt x="213" y="531"/>
                      <a:pt x="228" y="549"/>
                      <a:pt x="247" y="553"/>
                    </a:cubicBezTo>
                    <a:cubicBezTo>
                      <a:pt x="249" y="554"/>
                      <a:pt x="252" y="554"/>
                      <a:pt x="254" y="554"/>
                    </a:cubicBezTo>
                    <a:cubicBezTo>
                      <a:pt x="254" y="554"/>
                      <a:pt x="254" y="554"/>
                      <a:pt x="255" y="554"/>
                    </a:cubicBezTo>
                    <a:cubicBezTo>
                      <a:pt x="513" y="554"/>
                      <a:pt x="513" y="554"/>
                      <a:pt x="513" y="554"/>
                    </a:cubicBezTo>
                    <a:cubicBezTo>
                      <a:pt x="545" y="554"/>
                      <a:pt x="562" y="529"/>
                      <a:pt x="567" y="521"/>
                    </a:cubicBezTo>
                    <a:cubicBezTo>
                      <a:pt x="1931" y="521"/>
                      <a:pt x="1931" y="521"/>
                      <a:pt x="1931" y="521"/>
                    </a:cubicBezTo>
                    <a:cubicBezTo>
                      <a:pt x="1931" y="231"/>
                      <a:pt x="1931" y="231"/>
                      <a:pt x="1931" y="231"/>
                    </a:cubicBezTo>
                    <a:lnTo>
                      <a:pt x="564" y="231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20" name="Group 14"/>
            <p:cNvGrpSpPr/>
            <p:nvPr/>
          </p:nvGrpSpPr>
          <p:grpSpPr>
            <a:xfrm flipH="1">
              <a:off x="7759" y="7241"/>
              <a:ext cx="6306" cy="1871"/>
              <a:chOff x="1390650" y="844550"/>
              <a:chExt cx="5580063" cy="1655763"/>
            </a:xfrm>
            <a:effectLst/>
          </p:grpSpPr>
          <p:sp>
            <p:nvSpPr>
              <p:cNvPr id="25" name="Freeform 5"/>
              <p:cNvSpPr/>
              <p:nvPr/>
            </p:nvSpPr>
            <p:spPr bwMode="auto">
              <a:xfrm>
                <a:off x="1390650" y="844550"/>
                <a:ext cx="5580063" cy="1655763"/>
              </a:xfrm>
              <a:custGeom>
                <a:avLst/>
                <a:gdLst>
                  <a:gd name="T0" fmla="*/ 265 w 1955"/>
                  <a:gd name="T1" fmla="*/ 578 h 578"/>
                  <a:gd name="T2" fmla="*/ 264 w 1955"/>
                  <a:gd name="T3" fmla="*/ 578 h 578"/>
                  <a:gd name="T4" fmla="*/ 213 w 1955"/>
                  <a:gd name="T5" fmla="*/ 522 h 578"/>
                  <a:gd name="T6" fmla="*/ 226 w 1955"/>
                  <a:gd name="T7" fmla="*/ 486 h 578"/>
                  <a:gd name="T8" fmla="*/ 197 w 1955"/>
                  <a:gd name="T9" fmla="*/ 437 h 578"/>
                  <a:gd name="T10" fmla="*/ 210 w 1955"/>
                  <a:gd name="T11" fmla="*/ 400 h 578"/>
                  <a:gd name="T12" fmla="*/ 189 w 1955"/>
                  <a:gd name="T13" fmla="*/ 380 h 578"/>
                  <a:gd name="T14" fmla="*/ 193 w 1955"/>
                  <a:gd name="T15" fmla="*/ 321 h 578"/>
                  <a:gd name="T16" fmla="*/ 54 w 1955"/>
                  <a:gd name="T17" fmla="*/ 321 h 578"/>
                  <a:gd name="T18" fmla="*/ 0 w 1955"/>
                  <a:gd name="T19" fmla="*/ 267 h 578"/>
                  <a:gd name="T20" fmla="*/ 54 w 1955"/>
                  <a:gd name="T21" fmla="*/ 213 h 578"/>
                  <a:gd name="T22" fmla="*/ 380 w 1955"/>
                  <a:gd name="T23" fmla="*/ 213 h 578"/>
                  <a:gd name="T24" fmla="*/ 353 w 1955"/>
                  <a:gd name="T25" fmla="*/ 34 h 578"/>
                  <a:gd name="T26" fmla="*/ 406 w 1955"/>
                  <a:gd name="T27" fmla="*/ 0 h 578"/>
                  <a:gd name="T28" fmla="*/ 458 w 1955"/>
                  <a:gd name="T29" fmla="*/ 42 h 578"/>
                  <a:gd name="T30" fmla="*/ 459 w 1955"/>
                  <a:gd name="T31" fmla="*/ 55 h 578"/>
                  <a:gd name="T32" fmla="*/ 580 w 1955"/>
                  <a:gd name="T33" fmla="*/ 231 h 578"/>
                  <a:gd name="T34" fmla="*/ 1955 w 1955"/>
                  <a:gd name="T35" fmla="*/ 231 h 578"/>
                  <a:gd name="T36" fmla="*/ 1955 w 1955"/>
                  <a:gd name="T37" fmla="*/ 545 h 578"/>
                  <a:gd name="T38" fmla="*/ 585 w 1955"/>
                  <a:gd name="T39" fmla="*/ 545 h 578"/>
                  <a:gd name="T40" fmla="*/ 525 w 1955"/>
                  <a:gd name="T41" fmla="*/ 578 h 578"/>
                  <a:gd name="T42" fmla="*/ 265 w 1955"/>
                  <a:gd name="T43" fmla="*/ 578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55" h="578">
                    <a:moveTo>
                      <a:pt x="265" y="578"/>
                    </a:moveTo>
                    <a:cubicBezTo>
                      <a:pt x="264" y="578"/>
                      <a:pt x="264" y="578"/>
                      <a:pt x="264" y="578"/>
                    </a:cubicBezTo>
                    <a:cubicBezTo>
                      <a:pt x="239" y="572"/>
                      <a:pt x="213" y="549"/>
                      <a:pt x="213" y="522"/>
                    </a:cubicBezTo>
                    <a:cubicBezTo>
                      <a:pt x="213" y="508"/>
                      <a:pt x="218" y="496"/>
                      <a:pt x="226" y="486"/>
                    </a:cubicBezTo>
                    <a:cubicBezTo>
                      <a:pt x="209" y="476"/>
                      <a:pt x="197" y="458"/>
                      <a:pt x="197" y="437"/>
                    </a:cubicBezTo>
                    <a:cubicBezTo>
                      <a:pt x="197" y="423"/>
                      <a:pt x="202" y="410"/>
                      <a:pt x="210" y="400"/>
                    </a:cubicBezTo>
                    <a:cubicBezTo>
                      <a:pt x="202" y="396"/>
                      <a:pt x="195" y="389"/>
                      <a:pt x="189" y="380"/>
                    </a:cubicBezTo>
                    <a:cubicBezTo>
                      <a:pt x="189" y="380"/>
                      <a:pt x="171" y="348"/>
                      <a:pt x="193" y="321"/>
                    </a:cubicBezTo>
                    <a:cubicBezTo>
                      <a:pt x="145" y="321"/>
                      <a:pt x="56" y="321"/>
                      <a:pt x="54" y="321"/>
                    </a:cubicBezTo>
                    <a:cubicBezTo>
                      <a:pt x="24" y="321"/>
                      <a:pt x="0" y="297"/>
                      <a:pt x="0" y="267"/>
                    </a:cubicBezTo>
                    <a:cubicBezTo>
                      <a:pt x="0" y="238"/>
                      <a:pt x="24" y="213"/>
                      <a:pt x="54" y="213"/>
                    </a:cubicBezTo>
                    <a:cubicBezTo>
                      <a:pt x="380" y="213"/>
                      <a:pt x="380" y="213"/>
                      <a:pt x="380" y="213"/>
                    </a:cubicBezTo>
                    <a:cubicBezTo>
                      <a:pt x="336" y="141"/>
                      <a:pt x="334" y="71"/>
                      <a:pt x="353" y="34"/>
                    </a:cubicBezTo>
                    <a:cubicBezTo>
                      <a:pt x="365" y="12"/>
                      <a:pt x="384" y="0"/>
                      <a:pt x="406" y="0"/>
                    </a:cubicBezTo>
                    <a:cubicBezTo>
                      <a:pt x="432" y="0"/>
                      <a:pt x="453" y="18"/>
                      <a:pt x="458" y="42"/>
                    </a:cubicBezTo>
                    <a:cubicBezTo>
                      <a:pt x="459" y="55"/>
                      <a:pt x="459" y="55"/>
                      <a:pt x="459" y="55"/>
                    </a:cubicBezTo>
                    <a:cubicBezTo>
                      <a:pt x="453" y="133"/>
                      <a:pt x="560" y="216"/>
                      <a:pt x="580" y="231"/>
                    </a:cubicBezTo>
                    <a:cubicBezTo>
                      <a:pt x="1955" y="231"/>
                      <a:pt x="1955" y="231"/>
                      <a:pt x="1955" y="231"/>
                    </a:cubicBezTo>
                    <a:cubicBezTo>
                      <a:pt x="1955" y="545"/>
                      <a:pt x="1955" y="545"/>
                      <a:pt x="1955" y="545"/>
                    </a:cubicBezTo>
                    <a:cubicBezTo>
                      <a:pt x="585" y="545"/>
                      <a:pt x="585" y="545"/>
                      <a:pt x="585" y="545"/>
                    </a:cubicBezTo>
                    <a:cubicBezTo>
                      <a:pt x="569" y="567"/>
                      <a:pt x="548" y="578"/>
                      <a:pt x="525" y="578"/>
                    </a:cubicBezTo>
                    <a:lnTo>
                      <a:pt x="265" y="578"/>
                    </a:lnTo>
                    <a:close/>
                  </a:path>
                </a:pathLst>
              </a:custGeom>
              <a:solidFill>
                <a:schemeClr val="tx1">
                  <a:lumMod val="10000"/>
                  <a:lumOff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6" name="Freeform 16"/>
              <p:cNvSpPr/>
              <p:nvPr/>
            </p:nvSpPr>
            <p:spPr bwMode="auto">
              <a:xfrm>
                <a:off x="1425575" y="879475"/>
                <a:ext cx="5510213" cy="1585913"/>
              </a:xfrm>
              <a:custGeom>
                <a:avLst/>
                <a:gdLst>
                  <a:gd name="T0" fmla="*/ 564 w 1931"/>
                  <a:gd name="T1" fmla="*/ 231 h 554"/>
                  <a:gd name="T2" fmla="*/ 435 w 1931"/>
                  <a:gd name="T3" fmla="*/ 42 h 554"/>
                  <a:gd name="T4" fmla="*/ 435 w 1931"/>
                  <a:gd name="T5" fmla="*/ 42 h 554"/>
                  <a:gd name="T6" fmla="*/ 435 w 1931"/>
                  <a:gd name="T7" fmla="*/ 41 h 554"/>
                  <a:gd name="T8" fmla="*/ 394 w 1931"/>
                  <a:gd name="T9" fmla="*/ 0 h 554"/>
                  <a:gd name="T10" fmla="*/ 391 w 1931"/>
                  <a:gd name="T11" fmla="*/ 213 h 554"/>
                  <a:gd name="T12" fmla="*/ 42 w 1931"/>
                  <a:gd name="T13" fmla="*/ 213 h 554"/>
                  <a:gd name="T14" fmla="*/ 0 w 1931"/>
                  <a:gd name="T15" fmla="*/ 255 h 554"/>
                  <a:gd name="T16" fmla="*/ 42 w 1931"/>
                  <a:gd name="T17" fmla="*/ 297 h 554"/>
                  <a:gd name="T18" fmla="*/ 213 w 1931"/>
                  <a:gd name="T19" fmla="*/ 296 h 554"/>
                  <a:gd name="T20" fmla="*/ 212 w 1931"/>
                  <a:gd name="T21" fmla="*/ 297 h 554"/>
                  <a:gd name="T22" fmla="*/ 211 w 1931"/>
                  <a:gd name="T23" fmla="*/ 298 h 554"/>
                  <a:gd name="T24" fmla="*/ 181 w 1931"/>
                  <a:gd name="T25" fmla="*/ 339 h 554"/>
                  <a:gd name="T26" fmla="*/ 188 w 1931"/>
                  <a:gd name="T27" fmla="*/ 362 h 554"/>
                  <a:gd name="T28" fmla="*/ 225 w 1931"/>
                  <a:gd name="T29" fmla="*/ 383 h 554"/>
                  <a:gd name="T30" fmla="*/ 227 w 1931"/>
                  <a:gd name="T31" fmla="*/ 383 h 554"/>
                  <a:gd name="T32" fmla="*/ 197 w 1931"/>
                  <a:gd name="T33" fmla="*/ 425 h 554"/>
                  <a:gd name="T34" fmla="*/ 241 w 1931"/>
                  <a:gd name="T35" fmla="*/ 468 h 554"/>
                  <a:gd name="T36" fmla="*/ 243 w 1931"/>
                  <a:gd name="T37" fmla="*/ 468 h 554"/>
                  <a:gd name="T38" fmla="*/ 213 w 1931"/>
                  <a:gd name="T39" fmla="*/ 510 h 554"/>
                  <a:gd name="T40" fmla="*/ 247 w 1931"/>
                  <a:gd name="T41" fmla="*/ 553 h 554"/>
                  <a:gd name="T42" fmla="*/ 254 w 1931"/>
                  <a:gd name="T43" fmla="*/ 554 h 554"/>
                  <a:gd name="T44" fmla="*/ 255 w 1931"/>
                  <a:gd name="T45" fmla="*/ 554 h 554"/>
                  <a:gd name="T46" fmla="*/ 513 w 1931"/>
                  <a:gd name="T47" fmla="*/ 554 h 554"/>
                  <a:gd name="T48" fmla="*/ 567 w 1931"/>
                  <a:gd name="T49" fmla="*/ 521 h 554"/>
                  <a:gd name="T50" fmla="*/ 1931 w 1931"/>
                  <a:gd name="T51" fmla="*/ 521 h 554"/>
                  <a:gd name="T52" fmla="*/ 1931 w 1931"/>
                  <a:gd name="T53" fmla="*/ 231 h 554"/>
                  <a:gd name="T54" fmla="*/ 564 w 1931"/>
                  <a:gd name="T55" fmla="*/ 231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31" h="554">
                    <a:moveTo>
                      <a:pt x="564" y="231"/>
                    </a:moveTo>
                    <a:cubicBezTo>
                      <a:pt x="564" y="231"/>
                      <a:pt x="428" y="135"/>
                      <a:pt x="435" y="42"/>
                    </a:cubicBezTo>
                    <a:cubicBezTo>
                      <a:pt x="435" y="42"/>
                      <a:pt x="435" y="42"/>
                      <a:pt x="435" y="42"/>
                    </a:cubicBezTo>
                    <a:cubicBezTo>
                      <a:pt x="435" y="41"/>
                      <a:pt x="435" y="41"/>
                      <a:pt x="435" y="41"/>
                    </a:cubicBezTo>
                    <a:cubicBezTo>
                      <a:pt x="435" y="18"/>
                      <a:pt x="417" y="0"/>
                      <a:pt x="394" y="0"/>
                    </a:cubicBezTo>
                    <a:cubicBezTo>
                      <a:pt x="334" y="0"/>
                      <a:pt x="316" y="109"/>
                      <a:pt x="391" y="213"/>
                    </a:cubicBezTo>
                    <a:cubicBezTo>
                      <a:pt x="42" y="213"/>
                      <a:pt x="42" y="213"/>
                      <a:pt x="42" y="213"/>
                    </a:cubicBezTo>
                    <a:cubicBezTo>
                      <a:pt x="19" y="213"/>
                      <a:pt x="0" y="232"/>
                      <a:pt x="0" y="255"/>
                    </a:cubicBezTo>
                    <a:cubicBezTo>
                      <a:pt x="0" y="279"/>
                      <a:pt x="19" y="297"/>
                      <a:pt x="42" y="297"/>
                    </a:cubicBezTo>
                    <a:cubicBezTo>
                      <a:pt x="45" y="297"/>
                      <a:pt x="213" y="296"/>
                      <a:pt x="213" y="296"/>
                    </a:cubicBezTo>
                    <a:cubicBezTo>
                      <a:pt x="213" y="296"/>
                      <a:pt x="213" y="297"/>
                      <a:pt x="212" y="297"/>
                    </a:cubicBezTo>
                    <a:cubicBezTo>
                      <a:pt x="211" y="297"/>
                      <a:pt x="211" y="298"/>
                      <a:pt x="211" y="298"/>
                    </a:cubicBezTo>
                    <a:cubicBezTo>
                      <a:pt x="194" y="303"/>
                      <a:pt x="181" y="320"/>
                      <a:pt x="181" y="339"/>
                    </a:cubicBezTo>
                    <a:cubicBezTo>
                      <a:pt x="181" y="348"/>
                      <a:pt x="184" y="355"/>
                      <a:pt x="188" y="362"/>
                    </a:cubicBezTo>
                    <a:cubicBezTo>
                      <a:pt x="195" y="375"/>
                      <a:pt x="209" y="383"/>
                      <a:pt x="225" y="383"/>
                    </a:cubicBezTo>
                    <a:cubicBezTo>
                      <a:pt x="226" y="383"/>
                      <a:pt x="226" y="383"/>
                      <a:pt x="227" y="383"/>
                    </a:cubicBezTo>
                    <a:cubicBezTo>
                      <a:pt x="209" y="389"/>
                      <a:pt x="197" y="405"/>
                      <a:pt x="197" y="425"/>
                    </a:cubicBezTo>
                    <a:cubicBezTo>
                      <a:pt x="197" y="449"/>
                      <a:pt x="217" y="468"/>
                      <a:pt x="241" y="468"/>
                    </a:cubicBezTo>
                    <a:cubicBezTo>
                      <a:pt x="242" y="468"/>
                      <a:pt x="242" y="468"/>
                      <a:pt x="243" y="468"/>
                    </a:cubicBezTo>
                    <a:cubicBezTo>
                      <a:pt x="226" y="474"/>
                      <a:pt x="213" y="491"/>
                      <a:pt x="213" y="510"/>
                    </a:cubicBezTo>
                    <a:cubicBezTo>
                      <a:pt x="213" y="531"/>
                      <a:pt x="228" y="549"/>
                      <a:pt x="247" y="553"/>
                    </a:cubicBezTo>
                    <a:cubicBezTo>
                      <a:pt x="249" y="554"/>
                      <a:pt x="252" y="554"/>
                      <a:pt x="254" y="554"/>
                    </a:cubicBezTo>
                    <a:cubicBezTo>
                      <a:pt x="254" y="554"/>
                      <a:pt x="254" y="554"/>
                      <a:pt x="255" y="554"/>
                    </a:cubicBezTo>
                    <a:cubicBezTo>
                      <a:pt x="513" y="554"/>
                      <a:pt x="513" y="554"/>
                      <a:pt x="513" y="554"/>
                    </a:cubicBezTo>
                    <a:cubicBezTo>
                      <a:pt x="545" y="554"/>
                      <a:pt x="562" y="529"/>
                      <a:pt x="567" y="521"/>
                    </a:cubicBezTo>
                    <a:cubicBezTo>
                      <a:pt x="1931" y="521"/>
                      <a:pt x="1931" y="521"/>
                      <a:pt x="1931" y="521"/>
                    </a:cubicBezTo>
                    <a:cubicBezTo>
                      <a:pt x="1931" y="231"/>
                      <a:pt x="1931" y="231"/>
                      <a:pt x="1931" y="231"/>
                    </a:cubicBezTo>
                    <a:lnTo>
                      <a:pt x="564" y="23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sp>
          <p:nvSpPr>
            <p:cNvPr id="21" name="Inhaltsplatzhalter 4"/>
            <p:cNvSpPr txBox="1"/>
            <p:nvPr/>
          </p:nvSpPr>
          <p:spPr>
            <a:xfrm>
              <a:off x="7577" y="3186"/>
              <a:ext cx="3483" cy="58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3050" indent="-27305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20" indent="-27305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70" indent="-1778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370" indent="-1778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240" indent="-17907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965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165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73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493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zh-CN" altLang="en-US" sz="2400" b="1">
                  <a:solidFill>
                    <a:schemeClr val="accent2"/>
                  </a:solidFill>
                  <a:latin typeface="Arial"/>
                  <a:ea typeface="微软雅黑"/>
                  <a:cs typeface="+mn-ea"/>
                  <a:sym typeface="Arial"/>
                </a:rPr>
                <a:t>工作规划</a:t>
              </a:r>
              <a:endParaRPr lang="en-US" sz="1800" b="1" dirty="0">
                <a:solidFill>
                  <a:schemeClr val="accent2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2" name="Inhaltsplatzhalter 4"/>
            <p:cNvSpPr txBox="1"/>
            <p:nvPr/>
          </p:nvSpPr>
          <p:spPr>
            <a:xfrm>
              <a:off x="8377" y="4887"/>
              <a:ext cx="3483" cy="58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3050" indent="-27305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20" indent="-27305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70" indent="-1778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370" indent="-1778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240" indent="-17907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965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165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73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493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zh-CN" altLang="en-US" sz="2400" b="1">
                  <a:latin typeface="Arial"/>
                  <a:ea typeface="微软雅黑"/>
                  <a:cs typeface="+mn-ea"/>
                  <a:sym typeface="Arial"/>
                </a:rPr>
                <a:t>工作规划</a:t>
              </a:r>
              <a:endParaRPr lang="en-US" altLang="zh-CN" sz="1800" b="1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3" name="Inhaltsplatzhalter 4"/>
            <p:cNvSpPr txBox="1"/>
            <p:nvPr/>
          </p:nvSpPr>
          <p:spPr>
            <a:xfrm>
              <a:off x="7577" y="6541"/>
              <a:ext cx="3483" cy="58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3050" indent="-27305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20" indent="-27305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70" indent="-1778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370" indent="-1778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240" indent="-17907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965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165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73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493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zh-CN" altLang="en-US" sz="2400" b="1">
                  <a:solidFill>
                    <a:schemeClr val="accent2"/>
                  </a:solidFill>
                  <a:latin typeface="Arial"/>
                  <a:ea typeface="微软雅黑"/>
                  <a:cs typeface="+mn-ea"/>
                  <a:sym typeface="Arial"/>
                </a:rPr>
                <a:t>工作规划</a:t>
              </a:r>
              <a:endParaRPr lang="en-US" altLang="zh-CN" sz="1800" b="1" dirty="0">
                <a:solidFill>
                  <a:schemeClr val="accent2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4" name="Inhaltsplatzhalter 4"/>
            <p:cNvSpPr txBox="1"/>
            <p:nvPr/>
          </p:nvSpPr>
          <p:spPr>
            <a:xfrm>
              <a:off x="8377" y="8241"/>
              <a:ext cx="3483" cy="582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3050" indent="-27305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20" indent="-27305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70" indent="-1778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370" indent="-1778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240" indent="-17907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965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165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73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493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zh-CN" altLang="en-US" sz="2400" b="1">
                  <a:latin typeface="Arial"/>
                  <a:ea typeface="微软雅黑"/>
                  <a:cs typeface="+mn-ea"/>
                  <a:sym typeface="Arial"/>
                </a:rPr>
                <a:t>工作规划</a:t>
              </a:r>
              <a:endParaRPr lang="en-US" altLang="zh-CN" sz="1800" b="1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001243" y="1564794"/>
            <a:ext cx="1930886" cy="1496782"/>
            <a:chOff x="1007185" y="3868211"/>
            <a:chExt cx="1983802" cy="1399147"/>
          </a:xfrm>
        </p:grpSpPr>
        <p:sp>
          <p:nvSpPr>
            <p:cNvPr id="32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001243" y="3785480"/>
            <a:ext cx="1930886" cy="1496782"/>
            <a:chOff x="1007185" y="3868211"/>
            <a:chExt cx="1983802" cy="1399147"/>
          </a:xfrm>
        </p:grpSpPr>
        <p:sp>
          <p:nvSpPr>
            <p:cNvPr id="35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9463071" y="2188908"/>
            <a:ext cx="1930886" cy="1496782"/>
            <a:chOff x="1007185" y="3868211"/>
            <a:chExt cx="1983802" cy="1399147"/>
          </a:xfrm>
        </p:grpSpPr>
        <p:sp>
          <p:nvSpPr>
            <p:cNvPr id="38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63071" y="4409594"/>
            <a:ext cx="1930886" cy="1496782"/>
            <a:chOff x="1007185" y="3868211"/>
            <a:chExt cx="1983802" cy="1399147"/>
          </a:xfrm>
        </p:grpSpPr>
        <p:sp>
          <p:nvSpPr>
            <p:cNvPr id="41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工作规划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789188" y="1809751"/>
            <a:ext cx="4172294" cy="4293494"/>
            <a:chOff x="6629398" y="1661267"/>
            <a:chExt cx="4460877" cy="4590461"/>
          </a:xfrm>
        </p:grpSpPr>
        <p:grpSp>
          <p:nvGrpSpPr>
            <p:cNvPr id="17" name="Group 77"/>
            <p:cNvGrpSpPr/>
            <p:nvPr/>
          </p:nvGrpSpPr>
          <p:grpSpPr>
            <a:xfrm>
              <a:off x="7635779" y="3633407"/>
              <a:ext cx="1483277" cy="1028392"/>
              <a:chOff x="3362253" y="2517137"/>
              <a:chExt cx="1112458" cy="771294"/>
            </a:xfrm>
          </p:grpSpPr>
          <p:sp>
            <p:nvSpPr>
              <p:cNvPr id="46" name="Round Diagonal Corner Rectangle 78"/>
              <p:cNvSpPr/>
              <p:nvPr/>
            </p:nvSpPr>
            <p:spPr>
              <a:xfrm rot="10800000" flipH="1" flipV="1">
                <a:off x="3364530" y="2542534"/>
                <a:ext cx="1110181" cy="745897"/>
              </a:xfrm>
              <a:prstGeom prst="round2DiagRect">
                <a:avLst>
                  <a:gd name="adj1" fmla="val 39154"/>
                  <a:gd name="adj2" fmla="val 0"/>
                </a:avLst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47" name="Round Diagonal Corner Rectangle 79"/>
              <p:cNvSpPr/>
              <p:nvPr/>
            </p:nvSpPr>
            <p:spPr>
              <a:xfrm rot="10800000" flipH="1" flipV="1">
                <a:off x="3362253" y="2517137"/>
                <a:ext cx="1110181" cy="745897"/>
              </a:xfrm>
              <a:prstGeom prst="round2DiagRect">
                <a:avLst>
                  <a:gd name="adj1" fmla="val 39154"/>
                  <a:gd name="adj2" fmla="val 0"/>
                </a:avLst>
              </a:pr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18" name="Group 80"/>
            <p:cNvGrpSpPr/>
            <p:nvPr/>
          </p:nvGrpSpPr>
          <p:grpSpPr>
            <a:xfrm>
              <a:off x="9338104" y="3649733"/>
              <a:ext cx="1752171" cy="1252669"/>
              <a:chOff x="4638997" y="2552242"/>
              <a:chExt cx="1314128" cy="939502"/>
            </a:xfrm>
          </p:grpSpPr>
          <p:sp>
            <p:nvSpPr>
              <p:cNvPr id="44" name="Round Diagonal Corner Rectangle 81"/>
              <p:cNvSpPr/>
              <p:nvPr/>
            </p:nvSpPr>
            <p:spPr>
              <a:xfrm rot="10800000" flipV="1">
                <a:off x="4638997" y="2577119"/>
                <a:ext cx="1314124" cy="914625"/>
              </a:xfrm>
              <a:prstGeom prst="round2DiagRect">
                <a:avLst>
                  <a:gd name="adj1" fmla="val 39154"/>
                  <a:gd name="adj2" fmla="val 0"/>
                </a:avLst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45" name="Round Diagonal Corner Rectangle 82"/>
              <p:cNvSpPr/>
              <p:nvPr/>
            </p:nvSpPr>
            <p:spPr>
              <a:xfrm rot="10800000" flipV="1">
                <a:off x="4639001" y="2552242"/>
                <a:ext cx="1314124" cy="914625"/>
              </a:xfrm>
              <a:prstGeom prst="round2DiagRect">
                <a:avLst>
                  <a:gd name="adj1" fmla="val 39154"/>
                  <a:gd name="adj2" fmla="val 0"/>
                </a:avLst>
              </a:pr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19" name="Group 83"/>
            <p:cNvGrpSpPr/>
            <p:nvPr/>
          </p:nvGrpSpPr>
          <p:grpSpPr>
            <a:xfrm>
              <a:off x="9220662" y="2263587"/>
              <a:ext cx="1869613" cy="1326647"/>
              <a:chOff x="4550915" y="1512632"/>
              <a:chExt cx="1402210" cy="994985"/>
            </a:xfrm>
            <a:solidFill>
              <a:srgbClr val="9FB8CD"/>
            </a:solidFill>
          </p:grpSpPr>
          <p:sp>
            <p:nvSpPr>
              <p:cNvPr id="42" name="Round Diagonal Corner Rectangle 84"/>
              <p:cNvSpPr/>
              <p:nvPr/>
            </p:nvSpPr>
            <p:spPr>
              <a:xfrm rot="10800000">
                <a:off x="4550915" y="1531687"/>
                <a:ext cx="1402206" cy="975930"/>
              </a:xfrm>
              <a:prstGeom prst="round2DiagRect">
                <a:avLst>
                  <a:gd name="adj1" fmla="val 39154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43" name="Round Diagonal Corner Rectangle 85"/>
              <p:cNvSpPr/>
              <p:nvPr/>
            </p:nvSpPr>
            <p:spPr>
              <a:xfrm rot="10800000">
                <a:off x="4550919" y="1512632"/>
                <a:ext cx="1402206" cy="975930"/>
              </a:xfrm>
              <a:prstGeom prst="round2DiagRect">
                <a:avLst>
                  <a:gd name="adj1" fmla="val 39154"/>
                  <a:gd name="adj2" fmla="val 0"/>
                </a:avLst>
              </a:pr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20" name="Group 86"/>
            <p:cNvGrpSpPr/>
            <p:nvPr/>
          </p:nvGrpSpPr>
          <p:grpSpPr>
            <a:xfrm>
              <a:off x="6629398" y="1661267"/>
              <a:ext cx="2454871" cy="1813136"/>
              <a:chOff x="2607467" y="1060892"/>
              <a:chExt cx="1841153" cy="1359852"/>
            </a:xfrm>
          </p:grpSpPr>
          <p:sp>
            <p:nvSpPr>
              <p:cNvPr id="40" name="Round Diagonal Corner Rectangle 87"/>
              <p:cNvSpPr/>
              <p:nvPr/>
            </p:nvSpPr>
            <p:spPr>
              <a:xfrm rot="10800000" flipH="1">
                <a:off x="2609055" y="1082809"/>
                <a:ext cx="1839565" cy="1337935"/>
              </a:xfrm>
              <a:prstGeom prst="round2DiagRect">
                <a:avLst>
                  <a:gd name="adj1" fmla="val 39154"/>
                  <a:gd name="adj2" fmla="val 0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41" name="Round Diagonal Corner Rectangle 88"/>
              <p:cNvSpPr/>
              <p:nvPr/>
            </p:nvSpPr>
            <p:spPr>
              <a:xfrm rot="10800000" flipH="1">
                <a:off x="2607467" y="1060892"/>
                <a:ext cx="1839565" cy="1337935"/>
              </a:xfrm>
              <a:prstGeom prst="round2DiagRect">
                <a:avLst>
                  <a:gd name="adj1" fmla="val 39154"/>
                  <a:gd name="adj2" fmla="val 0"/>
                </a:avLst>
              </a:pr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sp>
          <p:nvSpPr>
            <p:cNvPr id="21" name="Oval 76"/>
            <p:cNvSpPr/>
            <p:nvPr/>
          </p:nvSpPr>
          <p:spPr>
            <a:xfrm>
              <a:off x="8637990" y="2993329"/>
              <a:ext cx="1165355" cy="1165347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65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2" name="Freeform 5"/>
            <p:cNvSpPr/>
            <p:nvPr/>
          </p:nvSpPr>
          <p:spPr bwMode="auto">
            <a:xfrm>
              <a:off x="8694210" y="3564827"/>
              <a:ext cx="1109133" cy="2686901"/>
            </a:xfrm>
            <a:custGeom>
              <a:avLst/>
              <a:gdLst/>
              <a:ahLst/>
              <a:cxnLst>
                <a:cxn ang="0">
                  <a:pos x="109" y="0"/>
                </a:cxn>
                <a:cxn ang="0">
                  <a:pos x="110" y="585"/>
                </a:cxn>
                <a:cxn ang="0">
                  <a:pos x="110" y="586"/>
                </a:cxn>
                <a:cxn ang="0">
                  <a:pos x="116" y="619"/>
                </a:cxn>
                <a:cxn ang="0">
                  <a:pos x="121" y="629"/>
                </a:cxn>
                <a:cxn ang="0">
                  <a:pos x="147" y="656"/>
                </a:cxn>
                <a:cxn ang="0">
                  <a:pos x="203" y="676"/>
                </a:cxn>
                <a:cxn ang="0">
                  <a:pos x="0" y="676"/>
                </a:cxn>
                <a:cxn ang="0">
                  <a:pos x="62" y="650"/>
                </a:cxn>
                <a:cxn ang="0">
                  <a:pos x="78" y="629"/>
                </a:cxn>
                <a:cxn ang="0">
                  <a:pos x="82" y="619"/>
                </a:cxn>
                <a:cxn ang="0">
                  <a:pos x="88" y="586"/>
                </a:cxn>
                <a:cxn ang="0">
                  <a:pos x="88" y="585"/>
                </a:cxn>
                <a:cxn ang="0">
                  <a:pos x="88" y="0"/>
                </a:cxn>
                <a:cxn ang="0">
                  <a:pos x="109" y="0"/>
                </a:cxn>
              </a:cxnLst>
              <a:rect l="0" t="0" r="r" b="b"/>
              <a:pathLst>
                <a:path w="203" h="676">
                  <a:moveTo>
                    <a:pt x="109" y="0"/>
                  </a:moveTo>
                  <a:cubicBezTo>
                    <a:pt x="110" y="585"/>
                    <a:pt x="110" y="585"/>
                    <a:pt x="110" y="585"/>
                  </a:cubicBezTo>
                  <a:cubicBezTo>
                    <a:pt x="110" y="586"/>
                    <a:pt x="110" y="586"/>
                    <a:pt x="110" y="586"/>
                  </a:cubicBezTo>
                  <a:cubicBezTo>
                    <a:pt x="110" y="598"/>
                    <a:pt x="112" y="609"/>
                    <a:pt x="116" y="619"/>
                  </a:cubicBezTo>
                  <a:cubicBezTo>
                    <a:pt x="117" y="622"/>
                    <a:pt x="119" y="626"/>
                    <a:pt x="121" y="629"/>
                  </a:cubicBezTo>
                  <a:cubicBezTo>
                    <a:pt x="127" y="637"/>
                    <a:pt x="136" y="646"/>
                    <a:pt x="147" y="656"/>
                  </a:cubicBezTo>
                  <a:cubicBezTo>
                    <a:pt x="164" y="669"/>
                    <a:pt x="182" y="676"/>
                    <a:pt x="203" y="676"/>
                  </a:cubicBezTo>
                  <a:cubicBezTo>
                    <a:pt x="0" y="676"/>
                    <a:pt x="0" y="676"/>
                    <a:pt x="0" y="676"/>
                  </a:cubicBezTo>
                  <a:cubicBezTo>
                    <a:pt x="24" y="676"/>
                    <a:pt x="45" y="667"/>
                    <a:pt x="62" y="650"/>
                  </a:cubicBezTo>
                  <a:cubicBezTo>
                    <a:pt x="68" y="643"/>
                    <a:pt x="74" y="636"/>
                    <a:pt x="78" y="629"/>
                  </a:cubicBezTo>
                  <a:cubicBezTo>
                    <a:pt x="79" y="626"/>
                    <a:pt x="81" y="622"/>
                    <a:pt x="82" y="619"/>
                  </a:cubicBezTo>
                  <a:cubicBezTo>
                    <a:pt x="86" y="609"/>
                    <a:pt x="88" y="598"/>
                    <a:pt x="88" y="586"/>
                  </a:cubicBezTo>
                  <a:cubicBezTo>
                    <a:pt x="88" y="586"/>
                    <a:pt x="88" y="586"/>
                    <a:pt x="88" y="585"/>
                  </a:cubicBezTo>
                  <a:cubicBezTo>
                    <a:pt x="88" y="0"/>
                    <a:pt x="88" y="0"/>
                    <a:pt x="88" y="0"/>
                  </a:cubicBezTo>
                  <a:lnTo>
                    <a:pt x="109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665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3" name="Oval 62"/>
            <p:cNvSpPr/>
            <p:nvPr/>
          </p:nvSpPr>
          <p:spPr>
            <a:xfrm>
              <a:off x="9039820" y="3372803"/>
              <a:ext cx="384047" cy="3840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65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  <p:grpSp>
          <p:nvGrpSpPr>
            <p:cNvPr id="24" name="Group 89"/>
            <p:cNvGrpSpPr/>
            <p:nvPr/>
          </p:nvGrpSpPr>
          <p:grpSpPr>
            <a:xfrm>
              <a:off x="8000098" y="4869232"/>
              <a:ext cx="1128553" cy="786239"/>
              <a:chOff x="3360240" y="2517137"/>
              <a:chExt cx="1112194" cy="774844"/>
            </a:xfrm>
          </p:grpSpPr>
          <p:sp>
            <p:nvSpPr>
              <p:cNvPr id="38" name="Round Diagonal Corner Rectangle 90"/>
              <p:cNvSpPr/>
              <p:nvPr/>
            </p:nvSpPr>
            <p:spPr>
              <a:xfrm rot="10800000" flipH="1" flipV="1">
                <a:off x="3360240" y="2546083"/>
                <a:ext cx="1110180" cy="745898"/>
              </a:xfrm>
              <a:prstGeom prst="round2DiagRect">
                <a:avLst>
                  <a:gd name="adj1" fmla="val 39154"/>
                  <a:gd name="adj2" fmla="val 0"/>
                </a:avLst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9" name="Round Diagonal Corner Rectangle 91"/>
              <p:cNvSpPr/>
              <p:nvPr/>
            </p:nvSpPr>
            <p:spPr>
              <a:xfrm rot="10800000" flipH="1" flipV="1">
                <a:off x="3362253" y="2517137"/>
                <a:ext cx="1110181" cy="745897"/>
              </a:xfrm>
              <a:prstGeom prst="round2DiagRect">
                <a:avLst>
                  <a:gd name="adj1" fmla="val 39154"/>
                  <a:gd name="adj2" fmla="val 0"/>
                </a:avLst>
              </a:pr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25" name="Group 107"/>
            <p:cNvGrpSpPr/>
            <p:nvPr/>
          </p:nvGrpSpPr>
          <p:grpSpPr>
            <a:xfrm>
              <a:off x="7407010" y="1947839"/>
              <a:ext cx="884075" cy="1215603"/>
              <a:chOff x="8597901" y="2862263"/>
              <a:chExt cx="571500" cy="785813"/>
            </a:xfrm>
            <a:solidFill>
              <a:schemeClr val="bg1"/>
            </a:solidFill>
          </p:grpSpPr>
          <p:sp>
            <p:nvSpPr>
              <p:cNvPr id="35" name="Freeform 105"/>
              <p:cNvSpPr>
                <a:spLocks noEditPoints="1"/>
              </p:cNvSpPr>
              <p:nvPr/>
            </p:nvSpPr>
            <p:spPr bwMode="auto">
              <a:xfrm>
                <a:off x="8832851" y="3132138"/>
                <a:ext cx="98425" cy="96838"/>
              </a:xfrm>
              <a:custGeom>
                <a:avLst/>
                <a:gdLst/>
                <a:ahLst/>
                <a:cxnLst>
                  <a:cxn ang="0">
                    <a:pos x="34" y="16"/>
                  </a:cxn>
                  <a:cxn ang="0">
                    <a:pos x="17" y="33"/>
                  </a:cxn>
                  <a:cxn ang="0">
                    <a:pos x="0" y="16"/>
                  </a:cxn>
                  <a:cxn ang="0">
                    <a:pos x="17" y="0"/>
                  </a:cxn>
                  <a:cxn ang="0">
                    <a:pos x="34" y="16"/>
                  </a:cxn>
                  <a:cxn ang="0">
                    <a:pos x="34" y="16"/>
                  </a:cxn>
                  <a:cxn ang="0">
                    <a:pos x="34" y="16"/>
                  </a:cxn>
                </a:cxnLst>
                <a:rect l="0" t="0" r="r" b="b"/>
                <a:pathLst>
                  <a:path w="34" h="33">
                    <a:moveTo>
                      <a:pt x="34" y="16"/>
                    </a:moveTo>
                    <a:cubicBezTo>
                      <a:pt x="34" y="26"/>
                      <a:pt x="27" y="33"/>
                      <a:pt x="17" y="33"/>
                    </a:cubicBezTo>
                    <a:cubicBezTo>
                      <a:pt x="8" y="33"/>
                      <a:pt x="0" y="26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7" y="0"/>
                      <a:pt x="34" y="7"/>
                      <a:pt x="34" y="16"/>
                    </a:cubicBezTo>
                    <a:close/>
                    <a:moveTo>
                      <a:pt x="34" y="16"/>
                    </a:moveTo>
                    <a:cubicBezTo>
                      <a:pt x="34" y="16"/>
                      <a:pt x="34" y="16"/>
                      <a:pt x="34" y="1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6" name="Freeform 106"/>
              <p:cNvSpPr>
                <a:spLocks noEditPoints="1"/>
              </p:cNvSpPr>
              <p:nvPr/>
            </p:nvSpPr>
            <p:spPr bwMode="auto">
              <a:xfrm>
                <a:off x="8836026" y="2862263"/>
                <a:ext cx="92075" cy="261938"/>
              </a:xfrm>
              <a:custGeom>
                <a:avLst/>
                <a:gdLst/>
                <a:ahLst/>
                <a:cxnLst>
                  <a:cxn ang="0">
                    <a:pos x="32" y="90"/>
                  </a:cxn>
                  <a:cxn ang="0">
                    <a:pos x="16" y="0"/>
                  </a:cxn>
                  <a:cxn ang="0">
                    <a:pos x="0" y="90"/>
                  </a:cxn>
                  <a:cxn ang="0">
                    <a:pos x="16" y="84"/>
                  </a:cxn>
                  <a:cxn ang="0">
                    <a:pos x="32" y="90"/>
                  </a:cxn>
                  <a:cxn ang="0">
                    <a:pos x="32" y="90"/>
                  </a:cxn>
                  <a:cxn ang="0">
                    <a:pos x="32" y="90"/>
                  </a:cxn>
                </a:cxnLst>
                <a:rect l="0" t="0" r="r" b="b"/>
                <a:pathLst>
                  <a:path w="32" h="90">
                    <a:moveTo>
                      <a:pt x="32" y="90"/>
                    </a:moveTo>
                    <a:cubicBezTo>
                      <a:pt x="30" y="63"/>
                      <a:pt x="23" y="0"/>
                      <a:pt x="16" y="0"/>
                    </a:cubicBezTo>
                    <a:cubicBezTo>
                      <a:pt x="10" y="0"/>
                      <a:pt x="3" y="63"/>
                      <a:pt x="0" y="90"/>
                    </a:cubicBezTo>
                    <a:cubicBezTo>
                      <a:pt x="5" y="86"/>
                      <a:pt x="10" y="84"/>
                      <a:pt x="16" y="84"/>
                    </a:cubicBezTo>
                    <a:cubicBezTo>
                      <a:pt x="22" y="84"/>
                      <a:pt x="28" y="86"/>
                      <a:pt x="32" y="90"/>
                    </a:cubicBezTo>
                    <a:close/>
                    <a:moveTo>
                      <a:pt x="32" y="90"/>
                    </a:moveTo>
                    <a:cubicBezTo>
                      <a:pt x="32" y="90"/>
                      <a:pt x="32" y="90"/>
                      <a:pt x="32" y="9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7" name="Freeform 107"/>
              <p:cNvSpPr>
                <a:spLocks noEditPoints="1"/>
              </p:cNvSpPr>
              <p:nvPr/>
            </p:nvSpPr>
            <p:spPr bwMode="auto">
              <a:xfrm>
                <a:off x="8597901" y="3170238"/>
                <a:ext cx="571500" cy="477838"/>
              </a:xfrm>
              <a:custGeom>
                <a:avLst/>
                <a:gdLst/>
                <a:ahLst/>
                <a:cxnLst>
                  <a:cxn ang="0">
                    <a:pos x="123" y="0"/>
                  </a:cxn>
                  <a:cxn ang="0">
                    <a:pos x="124" y="3"/>
                  </a:cxn>
                  <a:cxn ang="0">
                    <a:pos x="98" y="29"/>
                  </a:cxn>
                  <a:cxn ang="0">
                    <a:pos x="73" y="3"/>
                  </a:cxn>
                  <a:cxn ang="0">
                    <a:pos x="73" y="0"/>
                  </a:cxn>
                  <a:cxn ang="0">
                    <a:pos x="3" y="58"/>
                  </a:cxn>
                  <a:cxn ang="0">
                    <a:pos x="89" y="27"/>
                  </a:cxn>
                  <a:cxn ang="0">
                    <a:pos x="81" y="155"/>
                  </a:cxn>
                  <a:cxn ang="0">
                    <a:pos x="98" y="164"/>
                  </a:cxn>
                  <a:cxn ang="0">
                    <a:pos x="115" y="155"/>
                  </a:cxn>
                  <a:cxn ang="0">
                    <a:pos x="108" y="27"/>
                  </a:cxn>
                  <a:cxn ang="0">
                    <a:pos x="193" y="58"/>
                  </a:cxn>
                  <a:cxn ang="0">
                    <a:pos x="123" y="0"/>
                  </a:cxn>
                  <a:cxn ang="0">
                    <a:pos x="123" y="0"/>
                  </a:cxn>
                  <a:cxn ang="0">
                    <a:pos x="123" y="0"/>
                  </a:cxn>
                </a:cxnLst>
                <a:rect l="0" t="0" r="r" b="b"/>
                <a:pathLst>
                  <a:path w="197" h="164">
                    <a:moveTo>
                      <a:pt x="123" y="0"/>
                    </a:moveTo>
                    <a:cubicBezTo>
                      <a:pt x="124" y="1"/>
                      <a:pt x="124" y="2"/>
                      <a:pt x="124" y="3"/>
                    </a:cubicBezTo>
                    <a:cubicBezTo>
                      <a:pt x="124" y="17"/>
                      <a:pt x="112" y="29"/>
                      <a:pt x="98" y="29"/>
                    </a:cubicBezTo>
                    <a:cubicBezTo>
                      <a:pt x="84" y="29"/>
                      <a:pt x="73" y="17"/>
                      <a:pt x="73" y="3"/>
                    </a:cubicBezTo>
                    <a:cubicBezTo>
                      <a:pt x="73" y="2"/>
                      <a:pt x="73" y="1"/>
                      <a:pt x="73" y="0"/>
                    </a:cubicBezTo>
                    <a:cubicBezTo>
                      <a:pt x="52" y="15"/>
                      <a:pt x="0" y="53"/>
                      <a:pt x="3" y="58"/>
                    </a:cubicBezTo>
                    <a:cubicBezTo>
                      <a:pt x="7" y="64"/>
                      <a:pt x="65" y="38"/>
                      <a:pt x="89" y="27"/>
                    </a:cubicBezTo>
                    <a:cubicBezTo>
                      <a:pt x="81" y="155"/>
                      <a:pt x="81" y="155"/>
                      <a:pt x="81" y="155"/>
                    </a:cubicBezTo>
                    <a:cubicBezTo>
                      <a:pt x="81" y="155"/>
                      <a:pt x="86" y="164"/>
                      <a:pt x="98" y="164"/>
                    </a:cubicBezTo>
                    <a:cubicBezTo>
                      <a:pt x="111" y="164"/>
                      <a:pt x="115" y="155"/>
                      <a:pt x="115" y="155"/>
                    </a:cubicBezTo>
                    <a:cubicBezTo>
                      <a:pt x="108" y="27"/>
                      <a:pt x="108" y="27"/>
                      <a:pt x="108" y="27"/>
                    </a:cubicBezTo>
                    <a:cubicBezTo>
                      <a:pt x="132" y="38"/>
                      <a:pt x="190" y="64"/>
                      <a:pt x="193" y="58"/>
                    </a:cubicBezTo>
                    <a:cubicBezTo>
                      <a:pt x="197" y="53"/>
                      <a:pt x="145" y="15"/>
                      <a:pt x="123" y="0"/>
                    </a:cubicBezTo>
                    <a:close/>
                    <a:moveTo>
                      <a:pt x="123" y="0"/>
                    </a:moveTo>
                    <a:cubicBezTo>
                      <a:pt x="123" y="0"/>
                      <a:pt x="123" y="0"/>
                      <a:pt x="12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26" name="Group 112"/>
            <p:cNvGrpSpPr/>
            <p:nvPr/>
          </p:nvGrpSpPr>
          <p:grpSpPr>
            <a:xfrm>
              <a:off x="9817934" y="2556384"/>
              <a:ext cx="736600" cy="736600"/>
              <a:chOff x="3119438" y="3767138"/>
              <a:chExt cx="552450" cy="552450"/>
            </a:xfrm>
            <a:solidFill>
              <a:schemeClr val="bg1"/>
            </a:solidFill>
          </p:grpSpPr>
          <p:sp>
            <p:nvSpPr>
              <p:cNvPr id="33" name="Freeform 82"/>
              <p:cNvSpPr>
                <a:spLocks noEditPoints="1"/>
              </p:cNvSpPr>
              <p:nvPr/>
            </p:nvSpPr>
            <p:spPr bwMode="auto">
              <a:xfrm>
                <a:off x="3119438" y="3767138"/>
                <a:ext cx="552450" cy="552450"/>
              </a:xfrm>
              <a:custGeom>
                <a:avLst/>
                <a:gdLst/>
                <a:ahLst/>
                <a:cxnLst>
                  <a:cxn ang="0">
                    <a:pos x="30" y="162"/>
                  </a:cxn>
                  <a:cxn ang="0">
                    <a:pos x="72" y="150"/>
                  </a:cxn>
                  <a:cxn ang="0">
                    <a:pos x="95" y="190"/>
                  </a:cxn>
                  <a:cxn ang="0">
                    <a:pos x="117" y="152"/>
                  </a:cxn>
                  <a:cxn ang="0">
                    <a:pos x="161" y="164"/>
                  </a:cxn>
                  <a:cxn ang="0">
                    <a:pos x="150" y="121"/>
                  </a:cxn>
                  <a:cxn ang="0">
                    <a:pos x="190" y="98"/>
                  </a:cxn>
                  <a:cxn ang="0">
                    <a:pos x="151" y="75"/>
                  </a:cxn>
                  <a:cxn ang="0">
                    <a:pos x="164" y="30"/>
                  </a:cxn>
                  <a:cxn ang="0">
                    <a:pos x="120" y="41"/>
                  </a:cxn>
                  <a:cxn ang="0">
                    <a:pos x="96" y="0"/>
                  </a:cxn>
                  <a:cxn ang="0">
                    <a:pos x="72" y="41"/>
                  </a:cxn>
                  <a:cxn ang="0">
                    <a:pos x="29" y="30"/>
                  </a:cxn>
                  <a:cxn ang="0">
                    <a:pos x="41" y="73"/>
                  </a:cxn>
                  <a:cxn ang="0">
                    <a:pos x="0" y="96"/>
                  </a:cxn>
                  <a:cxn ang="0">
                    <a:pos x="41" y="120"/>
                  </a:cxn>
                  <a:cxn ang="0">
                    <a:pos x="30" y="162"/>
                  </a:cxn>
                  <a:cxn ang="0">
                    <a:pos x="96" y="43"/>
                  </a:cxn>
                  <a:cxn ang="0">
                    <a:pos x="150" y="97"/>
                  </a:cxn>
                  <a:cxn ang="0">
                    <a:pos x="96" y="151"/>
                  </a:cxn>
                  <a:cxn ang="0">
                    <a:pos x="41" y="97"/>
                  </a:cxn>
                  <a:cxn ang="0">
                    <a:pos x="96" y="43"/>
                  </a:cxn>
                  <a:cxn ang="0">
                    <a:pos x="96" y="43"/>
                  </a:cxn>
                  <a:cxn ang="0">
                    <a:pos x="96" y="43"/>
                  </a:cxn>
                </a:cxnLst>
                <a:rect l="0" t="0" r="r" b="b"/>
                <a:pathLst>
                  <a:path w="190" h="190">
                    <a:moveTo>
                      <a:pt x="30" y="162"/>
                    </a:moveTo>
                    <a:cubicBezTo>
                      <a:pt x="72" y="150"/>
                      <a:pt x="72" y="150"/>
                      <a:pt x="72" y="150"/>
                    </a:cubicBezTo>
                    <a:cubicBezTo>
                      <a:pt x="95" y="190"/>
                      <a:pt x="95" y="190"/>
                      <a:pt x="95" y="190"/>
                    </a:cubicBezTo>
                    <a:cubicBezTo>
                      <a:pt x="117" y="152"/>
                      <a:pt x="117" y="152"/>
                      <a:pt x="117" y="152"/>
                    </a:cubicBezTo>
                    <a:cubicBezTo>
                      <a:pt x="161" y="164"/>
                      <a:pt x="161" y="164"/>
                      <a:pt x="161" y="164"/>
                    </a:cubicBezTo>
                    <a:cubicBezTo>
                      <a:pt x="150" y="121"/>
                      <a:pt x="150" y="121"/>
                      <a:pt x="150" y="121"/>
                    </a:cubicBezTo>
                    <a:cubicBezTo>
                      <a:pt x="190" y="98"/>
                      <a:pt x="190" y="98"/>
                      <a:pt x="190" y="98"/>
                    </a:cubicBezTo>
                    <a:cubicBezTo>
                      <a:pt x="151" y="75"/>
                      <a:pt x="151" y="75"/>
                      <a:pt x="151" y="75"/>
                    </a:cubicBezTo>
                    <a:cubicBezTo>
                      <a:pt x="164" y="30"/>
                      <a:pt x="164" y="30"/>
                      <a:pt x="164" y="30"/>
                    </a:cubicBezTo>
                    <a:cubicBezTo>
                      <a:pt x="120" y="41"/>
                      <a:pt x="120" y="41"/>
                      <a:pt x="120" y="41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72" y="41"/>
                      <a:pt x="72" y="41"/>
                      <a:pt x="72" y="41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41" y="73"/>
                      <a:pt x="41" y="73"/>
                      <a:pt x="41" y="73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41" y="120"/>
                      <a:pt x="41" y="120"/>
                      <a:pt x="41" y="120"/>
                    </a:cubicBezTo>
                    <a:lnTo>
                      <a:pt x="30" y="162"/>
                    </a:lnTo>
                    <a:close/>
                    <a:moveTo>
                      <a:pt x="96" y="43"/>
                    </a:moveTo>
                    <a:cubicBezTo>
                      <a:pt x="125" y="43"/>
                      <a:pt x="150" y="67"/>
                      <a:pt x="150" y="97"/>
                    </a:cubicBezTo>
                    <a:cubicBezTo>
                      <a:pt x="150" y="127"/>
                      <a:pt x="125" y="151"/>
                      <a:pt x="96" y="151"/>
                    </a:cubicBezTo>
                    <a:cubicBezTo>
                      <a:pt x="66" y="151"/>
                      <a:pt x="41" y="127"/>
                      <a:pt x="41" y="97"/>
                    </a:cubicBezTo>
                    <a:cubicBezTo>
                      <a:pt x="41" y="67"/>
                      <a:pt x="66" y="43"/>
                      <a:pt x="96" y="43"/>
                    </a:cubicBezTo>
                    <a:close/>
                    <a:moveTo>
                      <a:pt x="96" y="43"/>
                    </a:moveTo>
                    <a:cubicBezTo>
                      <a:pt x="96" y="43"/>
                      <a:pt x="96" y="43"/>
                      <a:pt x="96" y="4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4" name="Freeform 83"/>
              <p:cNvSpPr>
                <a:spLocks noEditPoints="1"/>
              </p:cNvSpPr>
              <p:nvPr/>
            </p:nvSpPr>
            <p:spPr bwMode="auto">
              <a:xfrm>
                <a:off x="3259138" y="3910013"/>
                <a:ext cx="276225" cy="279400"/>
              </a:xfrm>
              <a:custGeom>
                <a:avLst/>
                <a:gdLst/>
                <a:ahLst/>
                <a:cxnLst>
                  <a:cxn ang="0">
                    <a:pos x="48" y="96"/>
                  </a:cxn>
                  <a:cxn ang="0">
                    <a:pos x="95" y="48"/>
                  </a:cxn>
                  <a:cxn ang="0">
                    <a:pos x="48" y="0"/>
                  </a:cxn>
                  <a:cxn ang="0">
                    <a:pos x="0" y="48"/>
                  </a:cxn>
                  <a:cxn ang="0">
                    <a:pos x="48" y="96"/>
                  </a:cxn>
                  <a:cxn ang="0">
                    <a:pos x="48" y="96"/>
                  </a:cxn>
                  <a:cxn ang="0">
                    <a:pos x="48" y="96"/>
                  </a:cxn>
                </a:cxnLst>
                <a:rect l="0" t="0" r="r" b="b"/>
                <a:pathLst>
                  <a:path w="95" h="96">
                    <a:moveTo>
                      <a:pt x="48" y="96"/>
                    </a:moveTo>
                    <a:cubicBezTo>
                      <a:pt x="74" y="96"/>
                      <a:pt x="95" y="74"/>
                      <a:pt x="95" y="48"/>
                    </a:cubicBezTo>
                    <a:cubicBezTo>
                      <a:pt x="95" y="22"/>
                      <a:pt x="74" y="0"/>
                      <a:pt x="48" y="0"/>
                    </a:cubicBezTo>
                    <a:cubicBezTo>
                      <a:pt x="21" y="0"/>
                      <a:pt x="0" y="22"/>
                      <a:pt x="0" y="48"/>
                    </a:cubicBezTo>
                    <a:cubicBezTo>
                      <a:pt x="0" y="74"/>
                      <a:pt x="21" y="96"/>
                      <a:pt x="48" y="96"/>
                    </a:cubicBezTo>
                    <a:close/>
                    <a:moveTo>
                      <a:pt x="48" y="96"/>
                    </a:moveTo>
                    <a:cubicBezTo>
                      <a:pt x="48" y="96"/>
                      <a:pt x="48" y="96"/>
                      <a:pt x="48" y="9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8056186" y="3850883"/>
              <a:ext cx="603251" cy="611717"/>
            </a:xfrm>
            <a:custGeom>
              <a:avLst/>
              <a:gdLst/>
              <a:ahLst/>
              <a:cxnLst>
                <a:cxn ang="0">
                  <a:pos x="152" y="51"/>
                </a:cxn>
                <a:cxn ang="0">
                  <a:pos x="116" y="30"/>
                </a:cxn>
                <a:cxn ang="0">
                  <a:pos x="74" y="60"/>
                </a:cxn>
                <a:cxn ang="0">
                  <a:pos x="73" y="59"/>
                </a:cxn>
                <a:cxn ang="0">
                  <a:pos x="54" y="12"/>
                </a:cxn>
                <a:cxn ang="0">
                  <a:pos x="12" y="11"/>
                </a:cxn>
                <a:cxn ang="0">
                  <a:pos x="11" y="53"/>
                </a:cxn>
                <a:cxn ang="0">
                  <a:pos x="54" y="74"/>
                </a:cxn>
                <a:cxn ang="0">
                  <a:pos x="55" y="79"/>
                </a:cxn>
                <a:cxn ang="0">
                  <a:pos x="29" y="119"/>
                </a:cxn>
                <a:cxn ang="0">
                  <a:pos x="51" y="155"/>
                </a:cxn>
                <a:cxn ang="0">
                  <a:pos x="86" y="133"/>
                </a:cxn>
                <a:cxn ang="0">
                  <a:pos x="80" y="85"/>
                </a:cxn>
                <a:cxn ang="0">
                  <a:pos x="82" y="82"/>
                </a:cxn>
                <a:cxn ang="0">
                  <a:pos x="130" y="87"/>
                </a:cxn>
                <a:cxn ang="0">
                  <a:pos x="152" y="51"/>
                </a:cxn>
                <a:cxn ang="0">
                  <a:pos x="70" y="88"/>
                </a:cxn>
                <a:cxn ang="0">
                  <a:pos x="55" y="74"/>
                </a:cxn>
                <a:cxn ang="0">
                  <a:pos x="70" y="60"/>
                </a:cxn>
                <a:cxn ang="0">
                  <a:pos x="84" y="74"/>
                </a:cxn>
                <a:cxn ang="0">
                  <a:pos x="70" y="88"/>
                </a:cxn>
                <a:cxn ang="0">
                  <a:pos x="70" y="88"/>
                </a:cxn>
                <a:cxn ang="0">
                  <a:pos x="70" y="88"/>
                </a:cxn>
              </a:cxnLst>
              <a:rect l="0" t="0" r="r" b="b"/>
              <a:pathLst>
                <a:path w="156" h="158">
                  <a:moveTo>
                    <a:pt x="152" y="51"/>
                  </a:moveTo>
                  <a:cubicBezTo>
                    <a:pt x="148" y="36"/>
                    <a:pt x="132" y="26"/>
                    <a:pt x="116" y="30"/>
                  </a:cubicBezTo>
                  <a:cubicBezTo>
                    <a:pt x="104" y="33"/>
                    <a:pt x="82" y="46"/>
                    <a:pt x="74" y="60"/>
                  </a:cubicBezTo>
                  <a:cubicBezTo>
                    <a:pt x="74" y="59"/>
                    <a:pt x="74" y="59"/>
                    <a:pt x="73" y="59"/>
                  </a:cubicBezTo>
                  <a:cubicBezTo>
                    <a:pt x="73" y="44"/>
                    <a:pt x="62" y="21"/>
                    <a:pt x="54" y="12"/>
                  </a:cubicBezTo>
                  <a:cubicBezTo>
                    <a:pt x="42" y="1"/>
                    <a:pt x="24" y="0"/>
                    <a:pt x="12" y="11"/>
                  </a:cubicBezTo>
                  <a:cubicBezTo>
                    <a:pt x="0" y="23"/>
                    <a:pt x="0" y="41"/>
                    <a:pt x="11" y="53"/>
                  </a:cubicBezTo>
                  <a:cubicBezTo>
                    <a:pt x="19" y="61"/>
                    <a:pt x="39" y="72"/>
                    <a:pt x="54" y="74"/>
                  </a:cubicBezTo>
                  <a:cubicBezTo>
                    <a:pt x="54" y="76"/>
                    <a:pt x="54" y="77"/>
                    <a:pt x="55" y="79"/>
                  </a:cubicBezTo>
                  <a:cubicBezTo>
                    <a:pt x="43" y="88"/>
                    <a:pt x="31" y="108"/>
                    <a:pt x="29" y="119"/>
                  </a:cubicBezTo>
                  <a:cubicBezTo>
                    <a:pt x="25" y="135"/>
                    <a:pt x="35" y="151"/>
                    <a:pt x="51" y="155"/>
                  </a:cubicBezTo>
                  <a:cubicBezTo>
                    <a:pt x="67" y="158"/>
                    <a:pt x="82" y="148"/>
                    <a:pt x="86" y="133"/>
                  </a:cubicBezTo>
                  <a:cubicBezTo>
                    <a:pt x="89" y="121"/>
                    <a:pt x="87" y="98"/>
                    <a:pt x="80" y="85"/>
                  </a:cubicBezTo>
                  <a:cubicBezTo>
                    <a:pt x="81" y="84"/>
                    <a:pt x="82" y="83"/>
                    <a:pt x="82" y="82"/>
                  </a:cubicBezTo>
                  <a:cubicBezTo>
                    <a:pt x="96" y="89"/>
                    <a:pt x="119" y="90"/>
                    <a:pt x="130" y="87"/>
                  </a:cubicBezTo>
                  <a:cubicBezTo>
                    <a:pt x="146" y="83"/>
                    <a:pt x="156" y="67"/>
                    <a:pt x="152" y="51"/>
                  </a:cubicBezTo>
                  <a:close/>
                  <a:moveTo>
                    <a:pt x="70" y="88"/>
                  </a:moveTo>
                  <a:cubicBezTo>
                    <a:pt x="62" y="88"/>
                    <a:pt x="55" y="82"/>
                    <a:pt x="55" y="74"/>
                  </a:cubicBezTo>
                  <a:cubicBezTo>
                    <a:pt x="55" y="66"/>
                    <a:pt x="62" y="60"/>
                    <a:pt x="70" y="60"/>
                  </a:cubicBezTo>
                  <a:cubicBezTo>
                    <a:pt x="78" y="60"/>
                    <a:pt x="84" y="66"/>
                    <a:pt x="84" y="74"/>
                  </a:cubicBezTo>
                  <a:cubicBezTo>
                    <a:pt x="84" y="82"/>
                    <a:pt x="78" y="88"/>
                    <a:pt x="70" y="88"/>
                  </a:cubicBezTo>
                  <a:close/>
                  <a:moveTo>
                    <a:pt x="70" y="88"/>
                  </a:moveTo>
                  <a:cubicBezTo>
                    <a:pt x="70" y="88"/>
                    <a:pt x="70" y="88"/>
                    <a:pt x="70" y="88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algn="r" rtl="1"/>
              <a:endParaRPr lang="en-US" sz="2665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8" name="Freeform 38"/>
            <p:cNvSpPr>
              <a:spLocks noEditPoints="1"/>
            </p:cNvSpPr>
            <p:nvPr/>
          </p:nvSpPr>
          <p:spPr bwMode="auto">
            <a:xfrm>
              <a:off x="9963864" y="3856760"/>
              <a:ext cx="558452" cy="815865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35"/>
                </a:cxn>
                <a:cxn ang="0">
                  <a:pos x="16" y="74"/>
                </a:cxn>
                <a:cxn ang="0">
                  <a:pos x="35" y="102"/>
                </a:cxn>
                <a:cxn ang="0">
                  <a:pos x="54" y="74"/>
                </a:cxn>
                <a:cxn ang="0">
                  <a:pos x="70" y="35"/>
                </a:cxn>
                <a:cxn ang="0">
                  <a:pos x="35" y="0"/>
                </a:cxn>
                <a:cxn ang="0">
                  <a:pos x="43" y="87"/>
                </a:cxn>
                <a:cxn ang="0">
                  <a:pos x="27" y="89"/>
                </a:cxn>
                <a:cxn ang="0">
                  <a:pos x="26" y="83"/>
                </a:cxn>
                <a:cxn ang="0">
                  <a:pos x="26" y="83"/>
                </a:cxn>
                <a:cxn ang="0">
                  <a:pos x="45" y="80"/>
                </a:cxn>
                <a:cxn ang="0">
                  <a:pos x="44" y="83"/>
                </a:cxn>
                <a:cxn ang="0">
                  <a:pos x="43" y="87"/>
                </a:cxn>
                <a:cxn ang="0">
                  <a:pos x="25" y="79"/>
                </a:cxn>
                <a:cxn ang="0">
                  <a:pos x="23" y="73"/>
                </a:cxn>
                <a:cxn ang="0">
                  <a:pos x="47" y="73"/>
                </a:cxn>
                <a:cxn ang="0">
                  <a:pos x="46" y="77"/>
                </a:cxn>
                <a:cxn ang="0">
                  <a:pos x="25" y="79"/>
                </a:cxn>
                <a:cxn ang="0">
                  <a:pos x="35" y="96"/>
                </a:cxn>
                <a:cxn ang="0">
                  <a:pos x="29" y="92"/>
                </a:cxn>
                <a:cxn ang="0">
                  <a:pos x="42" y="90"/>
                </a:cxn>
                <a:cxn ang="0">
                  <a:pos x="35" y="96"/>
                </a:cxn>
                <a:cxn ang="0">
                  <a:pos x="50" y="67"/>
                </a:cxn>
                <a:cxn ang="0">
                  <a:pos x="20" y="67"/>
                </a:cxn>
                <a:cxn ang="0">
                  <a:pos x="15" y="57"/>
                </a:cxn>
                <a:cxn ang="0">
                  <a:pos x="6" y="35"/>
                </a:cxn>
                <a:cxn ang="0">
                  <a:pos x="35" y="6"/>
                </a:cxn>
                <a:cxn ang="0">
                  <a:pos x="64" y="35"/>
                </a:cxn>
                <a:cxn ang="0">
                  <a:pos x="55" y="57"/>
                </a:cxn>
                <a:cxn ang="0">
                  <a:pos x="50" y="67"/>
                </a:cxn>
                <a:cxn ang="0">
                  <a:pos x="50" y="67"/>
                </a:cxn>
                <a:cxn ang="0">
                  <a:pos x="50" y="67"/>
                </a:cxn>
              </a:cxnLst>
              <a:rect l="0" t="0" r="r" b="b"/>
              <a:pathLst>
                <a:path w="70" h="102">
                  <a:moveTo>
                    <a:pt x="35" y="0"/>
                  </a:moveTo>
                  <a:cubicBezTo>
                    <a:pt x="16" y="0"/>
                    <a:pt x="0" y="16"/>
                    <a:pt x="0" y="35"/>
                  </a:cubicBezTo>
                  <a:cubicBezTo>
                    <a:pt x="0" y="48"/>
                    <a:pt x="12" y="62"/>
                    <a:pt x="16" y="74"/>
                  </a:cubicBezTo>
                  <a:cubicBezTo>
                    <a:pt x="22" y="91"/>
                    <a:pt x="22" y="102"/>
                    <a:pt x="35" y="102"/>
                  </a:cubicBezTo>
                  <a:cubicBezTo>
                    <a:pt x="49" y="102"/>
                    <a:pt x="48" y="92"/>
                    <a:pt x="54" y="74"/>
                  </a:cubicBezTo>
                  <a:cubicBezTo>
                    <a:pt x="58" y="62"/>
                    <a:pt x="70" y="48"/>
                    <a:pt x="70" y="35"/>
                  </a:cubicBezTo>
                  <a:cubicBezTo>
                    <a:pt x="70" y="16"/>
                    <a:pt x="54" y="0"/>
                    <a:pt x="35" y="0"/>
                  </a:cubicBezTo>
                  <a:close/>
                  <a:moveTo>
                    <a:pt x="43" y="87"/>
                  </a:moveTo>
                  <a:cubicBezTo>
                    <a:pt x="27" y="89"/>
                    <a:pt x="27" y="89"/>
                    <a:pt x="27" y="89"/>
                  </a:cubicBezTo>
                  <a:cubicBezTo>
                    <a:pt x="27" y="87"/>
                    <a:pt x="26" y="85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5" y="81"/>
                    <a:pt x="45" y="82"/>
                    <a:pt x="44" y="83"/>
                  </a:cubicBezTo>
                  <a:cubicBezTo>
                    <a:pt x="44" y="84"/>
                    <a:pt x="44" y="86"/>
                    <a:pt x="43" y="87"/>
                  </a:cubicBezTo>
                  <a:close/>
                  <a:moveTo>
                    <a:pt x="25" y="79"/>
                  </a:moveTo>
                  <a:cubicBezTo>
                    <a:pt x="24" y="78"/>
                    <a:pt x="23" y="76"/>
                    <a:pt x="23" y="73"/>
                  </a:cubicBezTo>
                  <a:cubicBezTo>
                    <a:pt x="47" y="73"/>
                    <a:pt x="47" y="73"/>
                    <a:pt x="47" y="73"/>
                  </a:cubicBezTo>
                  <a:cubicBezTo>
                    <a:pt x="47" y="75"/>
                    <a:pt x="47" y="76"/>
                    <a:pt x="46" y="77"/>
                  </a:cubicBezTo>
                  <a:lnTo>
                    <a:pt x="25" y="79"/>
                  </a:lnTo>
                  <a:close/>
                  <a:moveTo>
                    <a:pt x="35" y="96"/>
                  </a:moveTo>
                  <a:cubicBezTo>
                    <a:pt x="32" y="96"/>
                    <a:pt x="30" y="95"/>
                    <a:pt x="29" y="92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0" y="95"/>
                    <a:pt x="39" y="96"/>
                    <a:pt x="35" y="96"/>
                  </a:cubicBezTo>
                  <a:close/>
                  <a:moveTo>
                    <a:pt x="50" y="67"/>
                  </a:moveTo>
                  <a:cubicBezTo>
                    <a:pt x="20" y="67"/>
                    <a:pt x="20" y="67"/>
                    <a:pt x="20" y="67"/>
                  </a:cubicBezTo>
                  <a:cubicBezTo>
                    <a:pt x="19" y="64"/>
                    <a:pt x="17" y="60"/>
                    <a:pt x="15" y="57"/>
                  </a:cubicBezTo>
                  <a:cubicBezTo>
                    <a:pt x="11" y="49"/>
                    <a:pt x="6" y="41"/>
                    <a:pt x="6" y="35"/>
                  </a:cubicBezTo>
                  <a:cubicBezTo>
                    <a:pt x="6" y="19"/>
                    <a:pt x="19" y="6"/>
                    <a:pt x="35" y="6"/>
                  </a:cubicBezTo>
                  <a:cubicBezTo>
                    <a:pt x="51" y="6"/>
                    <a:pt x="64" y="19"/>
                    <a:pt x="64" y="35"/>
                  </a:cubicBezTo>
                  <a:cubicBezTo>
                    <a:pt x="64" y="41"/>
                    <a:pt x="60" y="49"/>
                    <a:pt x="55" y="57"/>
                  </a:cubicBezTo>
                  <a:cubicBezTo>
                    <a:pt x="53" y="60"/>
                    <a:pt x="52" y="64"/>
                    <a:pt x="50" y="67"/>
                  </a:cubicBezTo>
                  <a:close/>
                  <a:moveTo>
                    <a:pt x="50" y="67"/>
                  </a:moveTo>
                  <a:cubicBezTo>
                    <a:pt x="50" y="67"/>
                    <a:pt x="50" y="67"/>
                    <a:pt x="50" y="67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665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  <p:grpSp>
          <p:nvGrpSpPr>
            <p:cNvPr id="29" name="Group 117"/>
            <p:cNvGrpSpPr/>
            <p:nvPr/>
          </p:nvGrpSpPr>
          <p:grpSpPr>
            <a:xfrm>
              <a:off x="8287090" y="5061601"/>
              <a:ext cx="554567" cy="368300"/>
              <a:chOff x="8291513" y="4287838"/>
              <a:chExt cx="415925" cy="276225"/>
            </a:xfrm>
            <a:solidFill>
              <a:schemeClr val="bg1"/>
            </a:solidFill>
          </p:grpSpPr>
          <p:sp>
            <p:nvSpPr>
              <p:cNvPr id="31" name="Freeform 6"/>
              <p:cNvSpPr>
                <a:spLocks noEditPoints="1"/>
              </p:cNvSpPr>
              <p:nvPr/>
            </p:nvSpPr>
            <p:spPr bwMode="auto">
              <a:xfrm>
                <a:off x="8291513" y="4287838"/>
                <a:ext cx="415925" cy="276225"/>
              </a:xfrm>
              <a:custGeom>
                <a:avLst/>
                <a:gdLst/>
                <a:ahLst/>
                <a:cxnLst>
                  <a:cxn ang="0">
                    <a:pos x="145" y="134"/>
                  </a:cxn>
                  <a:cxn ang="0">
                    <a:pos x="262" y="134"/>
                  </a:cxn>
                  <a:cxn ang="0">
                    <a:pos x="216" y="0"/>
                  </a:cxn>
                  <a:cxn ang="0">
                    <a:pos x="46" y="0"/>
                  </a:cxn>
                  <a:cxn ang="0">
                    <a:pos x="0" y="134"/>
                  </a:cxn>
                  <a:cxn ang="0">
                    <a:pos x="112" y="134"/>
                  </a:cxn>
                  <a:cxn ang="0">
                    <a:pos x="112" y="159"/>
                  </a:cxn>
                  <a:cxn ang="0">
                    <a:pos x="79" y="159"/>
                  </a:cxn>
                  <a:cxn ang="0">
                    <a:pos x="79" y="174"/>
                  </a:cxn>
                  <a:cxn ang="0">
                    <a:pos x="172" y="174"/>
                  </a:cxn>
                  <a:cxn ang="0">
                    <a:pos x="172" y="159"/>
                  </a:cxn>
                  <a:cxn ang="0">
                    <a:pos x="145" y="159"/>
                  </a:cxn>
                  <a:cxn ang="0">
                    <a:pos x="145" y="134"/>
                  </a:cxn>
                  <a:cxn ang="0">
                    <a:pos x="134" y="64"/>
                  </a:cxn>
                  <a:cxn ang="0">
                    <a:pos x="134" y="11"/>
                  </a:cxn>
                  <a:cxn ang="0">
                    <a:pos x="171" y="11"/>
                  </a:cxn>
                  <a:cxn ang="0">
                    <a:pos x="180" y="64"/>
                  </a:cxn>
                  <a:cxn ang="0">
                    <a:pos x="134" y="64"/>
                  </a:cxn>
                  <a:cxn ang="0">
                    <a:pos x="182" y="70"/>
                  </a:cxn>
                  <a:cxn ang="0">
                    <a:pos x="191" y="123"/>
                  </a:cxn>
                  <a:cxn ang="0">
                    <a:pos x="134" y="123"/>
                  </a:cxn>
                  <a:cxn ang="0">
                    <a:pos x="134" y="70"/>
                  </a:cxn>
                  <a:cxn ang="0">
                    <a:pos x="182" y="70"/>
                  </a:cxn>
                  <a:cxn ang="0">
                    <a:pos x="129" y="64"/>
                  </a:cxn>
                  <a:cxn ang="0">
                    <a:pos x="85" y="64"/>
                  </a:cxn>
                  <a:cxn ang="0">
                    <a:pos x="94" y="11"/>
                  </a:cxn>
                  <a:cxn ang="0">
                    <a:pos x="129" y="11"/>
                  </a:cxn>
                  <a:cxn ang="0">
                    <a:pos x="129" y="64"/>
                  </a:cxn>
                  <a:cxn ang="0">
                    <a:pos x="129" y="70"/>
                  </a:cxn>
                  <a:cxn ang="0">
                    <a:pos x="129" y="123"/>
                  </a:cxn>
                  <a:cxn ang="0">
                    <a:pos x="74" y="123"/>
                  </a:cxn>
                  <a:cxn ang="0">
                    <a:pos x="83" y="70"/>
                  </a:cxn>
                  <a:cxn ang="0">
                    <a:pos x="129" y="70"/>
                  </a:cxn>
                  <a:cxn ang="0">
                    <a:pos x="196" y="123"/>
                  </a:cxn>
                  <a:cxn ang="0">
                    <a:pos x="187" y="70"/>
                  </a:cxn>
                  <a:cxn ang="0">
                    <a:pos x="229" y="70"/>
                  </a:cxn>
                  <a:cxn ang="0">
                    <a:pos x="246" y="123"/>
                  </a:cxn>
                  <a:cxn ang="0">
                    <a:pos x="196" y="123"/>
                  </a:cxn>
                  <a:cxn ang="0">
                    <a:pos x="226" y="64"/>
                  </a:cxn>
                  <a:cxn ang="0">
                    <a:pos x="185" y="64"/>
                  </a:cxn>
                  <a:cxn ang="0">
                    <a:pos x="176" y="11"/>
                  </a:cxn>
                  <a:cxn ang="0">
                    <a:pos x="209" y="11"/>
                  </a:cxn>
                  <a:cxn ang="0">
                    <a:pos x="226" y="64"/>
                  </a:cxn>
                  <a:cxn ang="0">
                    <a:pos x="54" y="11"/>
                  </a:cxn>
                  <a:cxn ang="0">
                    <a:pos x="88" y="11"/>
                  </a:cxn>
                  <a:cxn ang="0">
                    <a:pos x="79" y="64"/>
                  </a:cxn>
                  <a:cxn ang="0">
                    <a:pos x="37" y="64"/>
                  </a:cxn>
                  <a:cxn ang="0">
                    <a:pos x="54" y="11"/>
                  </a:cxn>
                  <a:cxn ang="0">
                    <a:pos x="35" y="70"/>
                  </a:cxn>
                  <a:cxn ang="0">
                    <a:pos x="77" y="70"/>
                  </a:cxn>
                  <a:cxn ang="0">
                    <a:pos x="68" y="123"/>
                  </a:cxn>
                  <a:cxn ang="0">
                    <a:pos x="17" y="123"/>
                  </a:cxn>
                  <a:cxn ang="0">
                    <a:pos x="35" y="70"/>
                  </a:cxn>
                  <a:cxn ang="0">
                    <a:pos x="35" y="70"/>
                  </a:cxn>
                  <a:cxn ang="0">
                    <a:pos x="35" y="70"/>
                  </a:cxn>
                </a:cxnLst>
                <a:rect l="0" t="0" r="r" b="b"/>
                <a:pathLst>
                  <a:path w="262" h="174">
                    <a:moveTo>
                      <a:pt x="145" y="134"/>
                    </a:moveTo>
                    <a:lnTo>
                      <a:pt x="262" y="134"/>
                    </a:lnTo>
                    <a:lnTo>
                      <a:pt x="216" y="0"/>
                    </a:lnTo>
                    <a:lnTo>
                      <a:pt x="46" y="0"/>
                    </a:lnTo>
                    <a:lnTo>
                      <a:pt x="0" y="134"/>
                    </a:lnTo>
                    <a:lnTo>
                      <a:pt x="112" y="134"/>
                    </a:lnTo>
                    <a:lnTo>
                      <a:pt x="112" y="159"/>
                    </a:lnTo>
                    <a:lnTo>
                      <a:pt x="79" y="159"/>
                    </a:lnTo>
                    <a:lnTo>
                      <a:pt x="79" y="174"/>
                    </a:lnTo>
                    <a:lnTo>
                      <a:pt x="172" y="174"/>
                    </a:lnTo>
                    <a:lnTo>
                      <a:pt x="172" y="159"/>
                    </a:lnTo>
                    <a:lnTo>
                      <a:pt x="145" y="159"/>
                    </a:lnTo>
                    <a:lnTo>
                      <a:pt x="145" y="134"/>
                    </a:lnTo>
                    <a:close/>
                    <a:moveTo>
                      <a:pt x="134" y="64"/>
                    </a:moveTo>
                    <a:lnTo>
                      <a:pt x="134" y="11"/>
                    </a:lnTo>
                    <a:lnTo>
                      <a:pt x="171" y="11"/>
                    </a:lnTo>
                    <a:lnTo>
                      <a:pt x="180" y="64"/>
                    </a:lnTo>
                    <a:lnTo>
                      <a:pt x="134" y="64"/>
                    </a:lnTo>
                    <a:close/>
                    <a:moveTo>
                      <a:pt x="182" y="70"/>
                    </a:moveTo>
                    <a:lnTo>
                      <a:pt x="191" y="123"/>
                    </a:lnTo>
                    <a:lnTo>
                      <a:pt x="134" y="123"/>
                    </a:lnTo>
                    <a:lnTo>
                      <a:pt x="134" y="70"/>
                    </a:lnTo>
                    <a:lnTo>
                      <a:pt x="182" y="70"/>
                    </a:lnTo>
                    <a:close/>
                    <a:moveTo>
                      <a:pt x="129" y="64"/>
                    </a:moveTo>
                    <a:lnTo>
                      <a:pt x="85" y="64"/>
                    </a:lnTo>
                    <a:lnTo>
                      <a:pt x="94" y="11"/>
                    </a:lnTo>
                    <a:lnTo>
                      <a:pt x="129" y="11"/>
                    </a:lnTo>
                    <a:lnTo>
                      <a:pt x="129" y="64"/>
                    </a:lnTo>
                    <a:close/>
                    <a:moveTo>
                      <a:pt x="129" y="70"/>
                    </a:moveTo>
                    <a:lnTo>
                      <a:pt x="129" y="123"/>
                    </a:lnTo>
                    <a:lnTo>
                      <a:pt x="74" y="123"/>
                    </a:lnTo>
                    <a:lnTo>
                      <a:pt x="83" y="70"/>
                    </a:lnTo>
                    <a:lnTo>
                      <a:pt x="129" y="70"/>
                    </a:lnTo>
                    <a:close/>
                    <a:moveTo>
                      <a:pt x="196" y="123"/>
                    </a:moveTo>
                    <a:lnTo>
                      <a:pt x="187" y="70"/>
                    </a:lnTo>
                    <a:lnTo>
                      <a:pt x="229" y="70"/>
                    </a:lnTo>
                    <a:lnTo>
                      <a:pt x="246" y="123"/>
                    </a:lnTo>
                    <a:lnTo>
                      <a:pt x="196" y="123"/>
                    </a:lnTo>
                    <a:close/>
                    <a:moveTo>
                      <a:pt x="226" y="64"/>
                    </a:moveTo>
                    <a:lnTo>
                      <a:pt x="185" y="64"/>
                    </a:lnTo>
                    <a:lnTo>
                      <a:pt x="176" y="11"/>
                    </a:lnTo>
                    <a:lnTo>
                      <a:pt x="209" y="11"/>
                    </a:lnTo>
                    <a:lnTo>
                      <a:pt x="226" y="64"/>
                    </a:lnTo>
                    <a:close/>
                    <a:moveTo>
                      <a:pt x="54" y="11"/>
                    </a:moveTo>
                    <a:lnTo>
                      <a:pt x="88" y="11"/>
                    </a:lnTo>
                    <a:lnTo>
                      <a:pt x="79" y="64"/>
                    </a:lnTo>
                    <a:lnTo>
                      <a:pt x="37" y="64"/>
                    </a:lnTo>
                    <a:lnTo>
                      <a:pt x="54" y="11"/>
                    </a:lnTo>
                    <a:close/>
                    <a:moveTo>
                      <a:pt x="35" y="70"/>
                    </a:moveTo>
                    <a:lnTo>
                      <a:pt x="77" y="70"/>
                    </a:lnTo>
                    <a:lnTo>
                      <a:pt x="68" y="123"/>
                    </a:lnTo>
                    <a:lnTo>
                      <a:pt x="17" y="123"/>
                    </a:lnTo>
                    <a:lnTo>
                      <a:pt x="35" y="70"/>
                    </a:lnTo>
                    <a:close/>
                    <a:moveTo>
                      <a:pt x="35" y="70"/>
                    </a:moveTo>
                    <a:lnTo>
                      <a:pt x="35" y="7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2" name="Freeform 7"/>
              <p:cNvSpPr>
                <a:spLocks noEditPoints="1"/>
              </p:cNvSpPr>
              <p:nvPr/>
            </p:nvSpPr>
            <p:spPr bwMode="auto">
              <a:xfrm>
                <a:off x="8291513" y="4287838"/>
                <a:ext cx="415925" cy="276225"/>
              </a:xfrm>
              <a:custGeom>
                <a:avLst/>
                <a:gdLst/>
                <a:ahLst/>
                <a:cxnLst>
                  <a:cxn ang="0">
                    <a:pos x="145" y="134"/>
                  </a:cxn>
                  <a:cxn ang="0">
                    <a:pos x="262" y="134"/>
                  </a:cxn>
                  <a:cxn ang="0">
                    <a:pos x="216" y="0"/>
                  </a:cxn>
                  <a:cxn ang="0">
                    <a:pos x="46" y="0"/>
                  </a:cxn>
                  <a:cxn ang="0">
                    <a:pos x="0" y="134"/>
                  </a:cxn>
                  <a:cxn ang="0">
                    <a:pos x="112" y="134"/>
                  </a:cxn>
                  <a:cxn ang="0">
                    <a:pos x="112" y="159"/>
                  </a:cxn>
                  <a:cxn ang="0">
                    <a:pos x="79" y="159"/>
                  </a:cxn>
                  <a:cxn ang="0">
                    <a:pos x="79" y="174"/>
                  </a:cxn>
                  <a:cxn ang="0">
                    <a:pos x="172" y="174"/>
                  </a:cxn>
                  <a:cxn ang="0">
                    <a:pos x="172" y="159"/>
                  </a:cxn>
                  <a:cxn ang="0">
                    <a:pos x="145" y="159"/>
                  </a:cxn>
                  <a:cxn ang="0">
                    <a:pos x="145" y="134"/>
                  </a:cxn>
                  <a:cxn ang="0">
                    <a:pos x="134" y="64"/>
                  </a:cxn>
                  <a:cxn ang="0">
                    <a:pos x="134" y="11"/>
                  </a:cxn>
                  <a:cxn ang="0">
                    <a:pos x="171" y="11"/>
                  </a:cxn>
                  <a:cxn ang="0">
                    <a:pos x="180" y="64"/>
                  </a:cxn>
                  <a:cxn ang="0">
                    <a:pos x="134" y="64"/>
                  </a:cxn>
                  <a:cxn ang="0">
                    <a:pos x="182" y="70"/>
                  </a:cxn>
                  <a:cxn ang="0">
                    <a:pos x="191" y="123"/>
                  </a:cxn>
                  <a:cxn ang="0">
                    <a:pos x="134" y="123"/>
                  </a:cxn>
                  <a:cxn ang="0">
                    <a:pos x="134" y="70"/>
                  </a:cxn>
                  <a:cxn ang="0">
                    <a:pos x="182" y="70"/>
                  </a:cxn>
                  <a:cxn ang="0">
                    <a:pos x="129" y="64"/>
                  </a:cxn>
                  <a:cxn ang="0">
                    <a:pos x="85" y="64"/>
                  </a:cxn>
                  <a:cxn ang="0">
                    <a:pos x="94" y="11"/>
                  </a:cxn>
                  <a:cxn ang="0">
                    <a:pos x="129" y="11"/>
                  </a:cxn>
                  <a:cxn ang="0">
                    <a:pos x="129" y="64"/>
                  </a:cxn>
                  <a:cxn ang="0">
                    <a:pos x="129" y="70"/>
                  </a:cxn>
                  <a:cxn ang="0">
                    <a:pos x="129" y="123"/>
                  </a:cxn>
                  <a:cxn ang="0">
                    <a:pos x="74" y="123"/>
                  </a:cxn>
                  <a:cxn ang="0">
                    <a:pos x="83" y="70"/>
                  </a:cxn>
                  <a:cxn ang="0">
                    <a:pos x="129" y="70"/>
                  </a:cxn>
                  <a:cxn ang="0">
                    <a:pos x="196" y="123"/>
                  </a:cxn>
                  <a:cxn ang="0">
                    <a:pos x="187" y="70"/>
                  </a:cxn>
                  <a:cxn ang="0">
                    <a:pos x="229" y="70"/>
                  </a:cxn>
                  <a:cxn ang="0">
                    <a:pos x="246" y="123"/>
                  </a:cxn>
                  <a:cxn ang="0">
                    <a:pos x="196" y="123"/>
                  </a:cxn>
                  <a:cxn ang="0">
                    <a:pos x="226" y="64"/>
                  </a:cxn>
                  <a:cxn ang="0">
                    <a:pos x="185" y="64"/>
                  </a:cxn>
                  <a:cxn ang="0">
                    <a:pos x="176" y="11"/>
                  </a:cxn>
                  <a:cxn ang="0">
                    <a:pos x="209" y="11"/>
                  </a:cxn>
                  <a:cxn ang="0">
                    <a:pos x="226" y="64"/>
                  </a:cxn>
                  <a:cxn ang="0">
                    <a:pos x="54" y="11"/>
                  </a:cxn>
                  <a:cxn ang="0">
                    <a:pos x="88" y="11"/>
                  </a:cxn>
                  <a:cxn ang="0">
                    <a:pos x="79" y="64"/>
                  </a:cxn>
                  <a:cxn ang="0">
                    <a:pos x="37" y="64"/>
                  </a:cxn>
                  <a:cxn ang="0">
                    <a:pos x="54" y="11"/>
                  </a:cxn>
                  <a:cxn ang="0">
                    <a:pos x="35" y="70"/>
                  </a:cxn>
                  <a:cxn ang="0">
                    <a:pos x="77" y="70"/>
                  </a:cxn>
                  <a:cxn ang="0">
                    <a:pos x="68" y="123"/>
                  </a:cxn>
                  <a:cxn ang="0">
                    <a:pos x="17" y="123"/>
                  </a:cxn>
                  <a:cxn ang="0">
                    <a:pos x="35" y="70"/>
                  </a:cxn>
                  <a:cxn ang="0">
                    <a:pos x="35" y="70"/>
                  </a:cxn>
                  <a:cxn ang="0">
                    <a:pos x="35" y="70"/>
                  </a:cxn>
                </a:cxnLst>
                <a:rect l="0" t="0" r="r" b="b"/>
                <a:pathLst>
                  <a:path w="262" h="174">
                    <a:moveTo>
                      <a:pt x="145" y="134"/>
                    </a:moveTo>
                    <a:lnTo>
                      <a:pt x="262" y="134"/>
                    </a:lnTo>
                    <a:lnTo>
                      <a:pt x="216" y="0"/>
                    </a:lnTo>
                    <a:lnTo>
                      <a:pt x="46" y="0"/>
                    </a:lnTo>
                    <a:lnTo>
                      <a:pt x="0" y="134"/>
                    </a:lnTo>
                    <a:lnTo>
                      <a:pt x="112" y="134"/>
                    </a:lnTo>
                    <a:lnTo>
                      <a:pt x="112" y="159"/>
                    </a:lnTo>
                    <a:lnTo>
                      <a:pt x="79" y="159"/>
                    </a:lnTo>
                    <a:lnTo>
                      <a:pt x="79" y="174"/>
                    </a:lnTo>
                    <a:lnTo>
                      <a:pt x="172" y="174"/>
                    </a:lnTo>
                    <a:lnTo>
                      <a:pt x="172" y="159"/>
                    </a:lnTo>
                    <a:lnTo>
                      <a:pt x="145" y="159"/>
                    </a:lnTo>
                    <a:lnTo>
                      <a:pt x="145" y="134"/>
                    </a:lnTo>
                    <a:moveTo>
                      <a:pt x="134" y="64"/>
                    </a:moveTo>
                    <a:lnTo>
                      <a:pt x="134" y="11"/>
                    </a:lnTo>
                    <a:lnTo>
                      <a:pt x="171" y="11"/>
                    </a:lnTo>
                    <a:lnTo>
                      <a:pt x="180" y="64"/>
                    </a:lnTo>
                    <a:lnTo>
                      <a:pt x="134" y="64"/>
                    </a:lnTo>
                    <a:moveTo>
                      <a:pt x="182" y="70"/>
                    </a:moveTo>
                    <a:lnTo>
                      <a:pt x="191" y="123"/>
                    </a:lnTo>
                    <a:lnTo>
                      <a:pt x="134" y="123"/>
                    </a:lnTo>
                    <a:lnTo>
                      <a:pt x="134" y="70"/>
                    </a:lnTo>
                    <a:lnTo>
                      <a:pt x="182" y="70"/>
                    </a:lnTo>
                    <a:moveTo>
                      <a:pt x="129" y="64"/>
                    </a:moveTo>
                    <a:lnTo>
                      <a:pt x="85" y="64"/>
                    </a:lnTo>
                    <a:lnTo>
                      <a:pt x="94" y="11"/>
                    </a:lnTo>
                    <a:lnTo>
                      <a:pt x="129" y="11"/>
                    </a:lnTo>
                    <a:lnTo>
                      <a:pt x="129" y="64"/>
                    </a:lnTo>
                    <a:moveTo>
                      <a:pt x="129" y="70"/>
                    </a:moveTo>
                    <a:lnTo>
                      <a:pt x="129" y="123"/>
                    </a:lnTo>
                    <a:lnTo>
                      <a:pt x="74" y="123"/>
                    </a:lnTo>
                    <a:lnTo>
                      <a:pt x="83" y="70"/>
                    </a:lnTo>
                    <a:lnTo>
                      <a:pt x="129" y="70"/>
                    </a:lnTo>
                    <a:moveTo>
                      <a:pt x="196" y="123"/>
                    </a:moveTo>
                    <a:lnTo>
                      <a:pt x="187" y="70"/>
                    </a:lnTo>
                    <a:lnTo>
                      <a:pt x="229" y="70"/>
                    </a:lnTo>
                    <a:lnTo>
                      <a:pt x="246" y="123"/>
                    </a:lnTo>
                    <a:lnTo>
                      <a:pt x="196" y="123"/>
                    </a:lnTo>
                    <a:moveTo>
                      <a:pt x="226" y="64"/>
                    </a:moveTo>
                    <a:lnTo>
                      <a:pt x="185" y="64"/>
                    </a:lnTo>
                    <a:lnTo>
                      <a:pt x="176" y="11"/>
                    </a:lnTo>
                    <a:lnTo>
                      <a:pt x="209" y="11"/>
                    </a:lnTo>
                    <a:lnTo>
                      <a:pt x="226" y="64"/>
                    </a:lnTo>
                    <a:moveTo>
                      <a:pt x="54" y="11"/>
                    </a:moveTo>
                    <a:lnTo>
                      <a:pt x="88" y="11"/>
                    </a:lnTo>
                    <a:lnTo>
                      <a:pt x="79" y="64"/>
                    </a:lnTo>
                    <a:lnTo>
                      <a:pt x="37" y="64"/>
                    </a:lnTo>
                    <a:lnTo>
                      <a:pt x="54" y="11"/>
                    </a:lnTo>
                    <a:moveTo>
                      <a:pt x="35" y="70"/>
                    </a:moveTo>
                    <a:lnTo>
                      <a:pt x="77" y="70"/>
                    </a:lnTo>
                    <a:lnTo>
                      <a:pt x="68" y="123"/>
                    </a:lnTo>
                    <a:lnTo>
                      <a:pt x="17" y="123"/>
                    </a:lnTo>
                    <a:lnTo>
                      <a:pt x="35" y="70"/>
                    </a:lnTo>
                    <a:moveTo>
                      <a:pt x="35" y="70"/>
                    </a:moveTo>
                    <a:lnTo>
                      <a:pt x="35" y="7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665" dirty="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sp>
          <p:nvSpPr>
            <p:cNvPr id="30" name="Oval 120"/>
            <p:cNvSpPr/>
            <p:nvPr/>
          </p:nvSpPr>
          <p:spPr>
            <a:xfrm>
              <a:off x="9111632" y="4740545"/>
              <a:ext cx="240424" cy="2404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65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761730" y="1801791"/>
            <a:ext cx="4248205" cy="1127450"/>
            <a:chOff x="1358775" y="2452719"/>
            <a:chExt cx="4248205" cy="1127450"/>
          </a:xfrm>
        </p:grpSpPr>
        <p:sp>
          <p:nvSpPr>
            <p:cNvPr id="49" name="矩形 3"/>
            <p:cNvSpPr>
              <a:spLocks noChangeArrowheads="1"/>
            </p:cNvSpPr>
            <p:nvPr/>
          </p:nvSpPr>
          <p:spPr bwMode="auto">
            <a:xfrm>
              <a:off x="1358775" y="2452719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373201" y="2884979"/>
              <a:ext cx="4233779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1761730" y="3274130"/>
            <a:ext cx="4248205" cy="1127450"/>
            <a:chOff x="1358775" y="2452719"/>
            <a:chExt cx="4248205" cy="1127450"/>
          </a:xfrm>
        </p:grpSpPr>
        <p:sp>
          <p:nvSpPr>
            <p:cNvPr id="55" name="矩形 3"/>
            <p:cNvSpPr>
              <a:spLocks noChangeArrowheads="1"/>
            </p:cNvSpPr>
            <p:nvPr/>
          </p:nvSpPr>
          <p:spPr bwMode="auto">
            <a:xfrm>
              <a:off x="1358775" y="2452719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373201" y="2884979"/>
              <a:ext cx="4233779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1761730" y="4746470"/>
            <a:ext cx="4248205" cy="1127450"/>
            <a:chOff x="1358775" y="2452719"/>
            <a:chExt cx="4248205" cy="1127450"/>
          </a:xfrm>
        </p:grpSpPr>
        <p:sp>
          <p:nvSpPr>
            <p:cNvPr id="60" name="矩形 3"/>
            <p:cNvSpPr>
              <a:spLocks noChangeArrowheads="1"/>
            </p:cNvSpPr>
            <p:nvPr/>
          </p:nvSpPr>
          <p:spPr bwMode="auto">
            <a:xfrm>
              <a:off x="1358775" y="2452719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373201" y="2884979"/>
              <a:ext cx="4233779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sp>
        <p:nvSpPr>
          <p:cNvPr id="10" name="箭头: V 形 9"/>
          <p:cNvSpPr/>
          <p:nvPr/>
        </p:nvSpPr>
        <p:spPr>
          <a:xfrm>
            <a:off x="1069383" y="2123269"/>
            <a:ext cx="247972" cy="247972"/>
          </a:xfrm>
          <a:prstGeom prst="chevron">
            <a:avLst/>
          </a:prstGeom>
          <a:solidFill>
            <a:srgbClr val="0039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62" name="箭头: V 形 61"/>
          <p:cNvSpPr/>
          <p:nvPr/>
        </p:nvSpPr>
        <p:spPr>
          <a:xfrm>
            <a:off x="1069383" y="3843581"/>
            <a:ext cx="247972" cy="247972"/>
          </a:xfrm>
          <a:prstGeom prst="chevron">
            <a:avLst/>
          </a:prstGeom>
          <a:solidFill>
            <a:srgbClr val="0039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63" name="箭头: V 形 62"/>
          <p:cNvSpPr/>
          <p:nvPr/>
        </p:nvSpPr>
        <p:spPr>
          <a:xfrm>
            <a:off x="1069383" y="5377913"/>
            <a:ext cx="247972" cy="247972"/>
          </a:xfrm>
          <a:prstGeom prst="chevron">
            <a:avLst/>
          </a:prstGeom>
          <a:solidFill>
            <a:srgbClr val="0039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2" grpId="0" animBg="1"/>
      <p:bldP spid="6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工作规划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15" name="矩形: 圆角 2"/>
          <p:cNvSpPr/>
          <p:nvPr/>
        </p:nvSpPr>
        <p:spPr>
          <a:xfrm>
            <a:off x="1115555" y="1657920"/>
            <a:ext cx="2552700" cy="4067175"/>
          </a:xfrm>
          <a:prstGeom prst="roundRect">
            <a:avLst>
              <a:gd name="adj" fmla="val 577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628000" anchor="t" anchorCtr="1">
            <a:normAutofit/>
          </a:bodyPr>
          <a:lstStyle/>
          <a:p>
            <a:pPr algn="ctr" defTabSz="914400">
              <a:lnSpc>
                <a:spcPct val="120000"/>
              </a:lnSpc>
              <a:defRPr/>
            </a:pPr>
            <a:endParaRPr lang="zh-CN" altLang="en-US" sz="1100" dirty="0">
              <a:solidFill>
                <a:schemeClr val="tx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578153" y="2015426"/>
            <a:ext cx="1627505" cy="1627505"/>
          </a:xfrm>
          <a:prstGeom prst="roundRect">
            <a:avLst>
              <a:gd name="adj" fmla="val 50000"/>
            </a:avLst>
          </a:prstGeom>
          <a:solidFill>
            <a:srgbClr val="0039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2764968" y="1521713"/>
            <a:ext cx="493712" cy="493712"/>
          </a:xfrm>
          <a:prstGeom prst="ellipse">
            <a:avLst/>
          </a:prstGeom>
          <a:solidFill>
            <a:srgbClr val="0039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r>
              <a:rPr lang="en-US" sz="20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rPr>
              <a:t>1</a:t>
            </a:r>
            <a:endParaRPr sz="2000" dirty="0">
              <a:solidFill>
                <a:schemeClr val="bg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1" name="矩形: 圆角 2"/>
          <p:cNvSpPr/>
          <p:nvPr/>
        </p:nvSpPr>
        <p:spPr>
          <a:xfrm>
            <a:off x="4819650" y="1657920"/>
            <a:ext cx="2552700" cy="4067175"/>
          </a:xfrm>
          <a:prstGeom prst="roundRect">
            <a:avLst>
              <a:gd name="adj" fmla="val 577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628000" anchor="t" anchorCtr="1">
            <a:normAutofit/>
          </a:bodyPr>
          <a:lstStyle/>
          <a:p>
            <a:pPr algn="ctr" defTabSz="914400">
              <a:lnSpc>
                <a:spcPct val="120000"/>
              </a:lnSpc>
              <a:defRPr/>
            </a:pPr>
            <a:endParaRPr lang="zh-CN" altLang="en-US" sz="1100" dirty="0">
              <a:solidFill>
                <a:schemeClr val="tx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2" name="矩形: 圆角 21"/>
          <p:cNvSpPr/>
          <p:nvPr/>
        </p:nvSpPr>
        <p:spPr>
          <a:xfrm>
            <a:off x="5282248" y="2015426"/>
            <a:ext cx="1627505" cy="1627505"/>
          </a:xfrm>
          <a:prstGeom prst="roundRect">
            <a:avLst>
              <a:gd name="adj" fmla="val 50000"/>
            </a:avLst>
          </a:prstGeom>
          <a:solidFill>
            <a:srgbClr val="0039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469063" y="1521713"/>
            <a:ext cx="493712" cy="493712"/>
          </a:xfrm>
          <a:prstGeom prst="ellipse">
            <a:avLst/>
          </a:prstGeom>
          <a:solidFill>
            <a:srgbClr val="0039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r>
              <a:rPr lang="en-US" sz="20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rPr>
              <a:t>2</a:t>
            </a:r>
            <a:endParaRPr sz="2000" dirty="0">
              <a:solidFill>
                <a:schemeClr val="bg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5" name="矩形: 圆角 2"/>
          <p:cNvSpPr/>
          <p:nvPr/>
        </p:nvSpPr>
        <p:spPr>
          <a:xfrm>
            <a:off x="8523745" y="1657920"/>
            <a:ext cx="2552700" cy="4067175"/>
          </a:xfrm>
          <a:prstGeom prst="roundRect">
            <a:avLst>
              <a:gd name="adj" fmla="val 577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628000" anchor="t" anchorCtr="1">
            <a:normAutofit/>
          </a:bodyPr>
          <a:lstStyle/>
          <a:p>
            <a:pPr algn="ctr" defTabSz="914400">
              <a:lnSpc>
                <a:spcPct val="120000"/>
              </a:lnSpc>
              <a:defRPr/>
            </a:pPr>
            <a:endParaRPr lang="zh-CN" altLang="en-US" sz="1100" dirty="0">
              <a:solidFill>
                <a:schemeClr val="tx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6" name="矩形: 圆角 25"/>
          <p:cNvSpPr/>
          <p:nvPr/>
        </p:nvSpPr>
        <p:spPr>
          <a:xfrm>
            <a:off x="8986343" y="2015426"/>
            <a:ext cx="1627505" cy="1627505"/>
          </a:xfrm>
          <a:prstGeom prst="roundRect">
            <a:avLst>
              <a:gd name="adj" fmla="val 50000"/>
            </a:avLst>
          </a:prstGeom>
          <a:solidFill>
            <a:srgbClr val="0039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173158" y="1521713"/>
            <a:ext cx="493712" cy="493712"/>
          </a:xfrm>
          <a:prstGeom prst="ellipse">
            <a:avLst/>
          </a:prstGeom>
          <a:solidFill>
            <a:srgbClr val="0039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r>
              <a:rPr lang="en-US" sz="20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rPr>
              <a:t>3</a:t>
            </a:r>
            <a:endParaRPr sz="2000" dirty="0">
              <a:solidFill>
                <a:schemeClr val="bg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1373202" y="4018046"/>
            <a:ext cx="1930886" cy="1496782"/>
            <a:chOff x="1007185" y="3868211"/>
            <a:chExt cx="1983802" cy="1399147"/>
          </a:xfrm>
        </p:grpSpPr>
        <p:sp>
          <p:nvSpPr>
            <p:cNvPr id="30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130557" y="4018046"/>
            <a:ext cx="1930886" cy="1496782"/>
            <a:chOff x="1007185" y="3868211"/>
            <a:chExt cx="1983802" cy="1399147"/>
          </a:xfrm>
        </p:grpSpPr>
        <p:sp>
          <p:nvSpPr>
            <p:cNvPr id="33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8834652" y="4018046"/>
            <a:ext cx="1930886" cy="1496782"/>
            <a:chOff x="1007185" y="3868211"/>
            <a:chExt cx="1983802" cy="1399147"/>
          </a:xfrm>
        </p:grpSpPr>
        <p:sp>
          <p:nvSpPr>
            <p:cNvPr id="36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sp>
        <p:nvSpPr>
          <p:cNvPr id="38" name="矩形 3"/>
          <p:cNvSpPr>
            <a:spLocks noChangeArrowheads="1"/>
          </p:cNvSpPr>
          <p:nvPr/>
        </p:nvSpPr>
        <p:spPr bwMode="auto">
          <a:xfrm>
            <a:off x="5526532" y="2530210"/>
            <a:ext cx="116217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just" defTabSz="457200">
              <a:spcBef>
                <a:spcPct val="0"/>
              </a:spcBef>
            </a:pPr>
            <a:r>
              <a:rPr lang="en-US" altLang="zh-CN" sz="4400" dirty="0">
                <a:solidFill>
                  <a:schemeClr val="bg1"/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45%</a:t>
            </a:r>
            <a:endParaRPr lang="zh-CN" altLang="en-US" sz="4400" dirty="0">
              <a:solidFill>
                <a:schemeClr val="bg1"/>
              </a:solidFill>
              <a:latin typeface="Arial"/>
              <a:ea typeface="微软雅黑"/>
              <a:cs typeface="阿里巴巴普惠体 B" panose="00020600040101010101" pitchFamily="18" charset="-122"/>
              <a:sym typeface="Arial"/>
            </a:endParaRPr>
          </a:p>
        </p:txBody>
      </p:sp>
      <p:sp>
        <p:nvSpPr>
          <p:cNvPr id="39" name="矩形 3"/>
          <p:cNvSpPr>
            <a:spLocks noChangeArrowheads="1"/>
          </p:cNvSpPr>
          <p:nvPr/>
        </p:nvSpPr>
        <p:spPr bwMode="auto">
          <a:xfrm>
            <a:off x="1806939" y="2530210"/>
            <a:ext cx="116217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just" defTabSz="457200">
              <a:spcBef>
                <a:spcPct val="0"/>
              </a:spcBef>
            </a:pPr>
            <a:r>
              <a:rPr lang="en-US" altLang="zh-CN" sz="4400" dirty="0">
                <a:solidFill>
                  <a:schemeClr val="bg1"/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67%</a:t>
            </a:r>
            <a:endParaRPr lang="zh-CN" altLang="en-US" sz="4400" dirty="0">
              <a:solidFill>
                <a:schemeClr val="bg1"/>
              </a:solidFill>
              <a:latin typeface="Arial"/>
              <a:ea typeface="微软雅黑"/>
              <a:cs typeface="阿里巴巴普惠体 B" panose="00020600040101010101" pitchFamily="18" charset="-122"/>
              <a:sym typeface="Arial"/>
            </a:endParaRPr>
          </a:p>
        </p:txBody>
      </p:sp>
      <p:sp>
        <p:nvSpPr>
          <p:cNvPr id="40" name="矩形 3"/>
          <p:cNvSpPr>
            <a:spLocks noChangeArrowheads="1"/>
          </p:cNvSpPr>
          <p:nvPr/>
        </p:nvSpPr>
        <p:spPr bwMode="auto">
          <a:xfrm>
            <a:off x="9199630" y="2530210"/>
            <a:ext cx="116217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just" defTabSz="457200">
              <a:spcBef>
                <a:spcPct val="0"/>
              </a:spcBef>
            </a:pPr>
            <a:r>
              <a:rPr lang="en-US" altLang="zh-CN" sz="4400" dirty="0">
                <a:solidFill>
                  <a:schemeClr val="bg1"/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90%</a:t>
            </a:r>
            <a:endParaRPr lang="zh-CN" altLang="en-US" sz="4400" dirty="0">
              <a:solidFill>
                <a:schemeClr val="bg1"/>
              </a:solidFill>
              <a:latin typeface="Arial"/>
              <a:ea typeface="微软雅黑"/>
              <a:cs typeface="阿里巴巴普惠体 B" panose="00020600040101010101" pitchFamily="18" charset="-122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6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9" grpId="0" animBg="1"/>
      <p:bldP spid="17" grpId="0" animBg="1"/>
      <p:bldP spid="21" grpId="0" animBg="1"/>
      <p:bldP spid="22" grpId="0" animBg="1"/>
      <p:bldP spid="23" grpId="0" animBg="1"/>
      <p:bldP spid="25" grpId="0" animBg="1"/>
      <p:bldP spid="26" grpId="0" animBg="1"/>
      <p:bldP spid="27" grpId="0" animBg="1"/>
      <p:bldP spid="38" grpId="0"/>
      <p:bldP spid="39" grpId="0"/>
      <p:bldP spid="4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工作规划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24865" y="2022475"/>
            <a:ext cx="407035" cy="407035"/>
            <a:chOff x="824865" y="2022475"/>
            <a:chExt cx="407035" cy="407035"/>
          </a:xfrm>
        </p:grpSpPr>
        <p:sp>
          <p:nvSpPr>
            <p:cNvPr id="16" name="椭圆 15"/>
            <p:cNvSpPr/>
            <p:nvPr/>
          </p:nvSpPr>
          <p:spPr>
            <a:xfrm>
              <a:off x="824865" y="2022475"/>
              <a:ext cx="407035" cy="407035"/>
            </a:xfrm>
            <a:prstGeom prst="ellipse">
              <a:avLst/>
            </a:prstGeom>
            <a:solidFill>
              <a:srgbClr val="0039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7" name="dollar-bag_17794"/>
            <p:cNvSpPr/>
            <p:nvPr/>
          </p:nvSpPr>
          <p:spPr>
            <a:xfrm>
              <a:off x="957580" y="2134870"/>
              <a:ext cx="140970" cy="182245"/>
            </a:xfrm>
            <a:custGeom>
              <a:avLst/>
              <a:gdLst>
                <a:gd name="T0" fmla="*/ 3250 w 3635"/>
                <a:gd name="T1" fmla="*/ 2043 h 4701"/>
                <a:gd name="T2" fmla="*/ 2365 w 3635"/>
                <a:gd name="T3" fmla="*/ 1417 h 4701"/>
                <a:gd name="T4" fmla="*/ 2500 w 3635"/>
                <a:gd name="T5" fmla="*/ 1414 h 4701"/>
                <a:gd name="T6" fmla="*/ 3193 w 3635"/>
                <a:gd name="T7" fmla="*/ 1490 h 4701"/>
                <a:gd name="T8" fmla="*/ 3332 w 3635"/>
                <a:gd name="T9" fmla="*/ 1453 h 4701"/>
                <a:gd name="T10" fmla="*/ 2904 w 3635"/>
                <a:gd name="T11" fmla="*/ 1344 h 4701"/>
                <a:gd name="T12" fmla="*/ 2345 w 3635"/>
                <a:gd name="T13" fmla="*/ 1358 h 4701"/>
                <a:gd name="T14" fmla="*/ 2555 w 3635"/>
                <a:gd name="T15" fmla="*/ 1321 h 4701"/>
                <a:gd name="T16" fmla="*/ 3115 w 3635"/>
                <a:gd name="T17" fmla="*/ 1087 h 4701"/>
                <a:gd name="T18" fmla="*/ 3164 w 3635"/>
                <a:gd name="T19" fmla="*/ 986 h 4701"/>
                <a:gd name="T20" fmla="*/ 2816 w 3635"/>
                <a:gd name="T21" fmla="*/ 1081 h 4701"/>
                <a:gd name="T22" fmla="*/ 2629 w 3635"/>
                <a:gd name="T23" fmla="*/ 1209 h 4701"/>
                <a:gd name="T24" fmla="*/ 2181 w 3635"/>
                <a:gd name="T25" fmla="*/ 1292 h 4701"/>
                <a:gd name="T26" fmla="*/ 2603 w 3635"/>
                <a:gd name="T27" fmla="*/ 126 h 4701"/>
                <a:gd name="T28" fmla="*/ 2312 w 3635"/>
                <a:gd name="T29" fmla="*/ 78 h 4701"/>
                <a:gd name="T30" fmla="*/ 1847 w 3635"/>
                <a:gd name="T31" fmla="*/ 174 h 4701"/>
                <a:gd name="T32" fmla="*/ 1664 w 3635"/>
                <a:gd name="T33" fmla="*/ 170 h 4701"/>
                <a:gd name="T34" fmla="*/ 1483 w 3635"/>
                <a:gd name="T35" fmla="*/ 165 h 4701"/>
                <a:gd name="T36" fmla="*/ 893 w 3635"/>
                <a:gd name="T37" fmla="*/ 359 h 4701"/>
                <a:gd name="T38" fmla="*/ 1466 w 3635"/>
                <a:gd name="T39" fmla="*/ 1398 h 4701"/>
                <a:gd name="T40" fmla="*/ 115 w 3635"/>
                <a:gd name="T41" fmla="*/ 2775 h 4701"/>
                <a:gd name="T42" fmla="*/ 402 w 3635"/>
                <a:gd name="T43" fmla="*/ 4149 h 4701"/>
                <a:gd name="T44" fmla="*/ 1817 w 3635"/>
                <a:gd name="T45" fmla="*/ 4701 h 4701"/>
                <a:gd name="T46" fmla="*/ 3515 w 3635"/>
                <a:gd name="T47" fmla="*/ 3556 h 4701"/>
                <a:gd name="T48" fmla="*/ 3250 w 3635"/>
                <a:gd name="T49" fmla="*/ 2043 h 4701"/>
                <a:gd name="T50" fmla="*/ 1605 w 3635"/>
                <a:gd name="T51" fmla="*/ 329 h 4701"/>
                <a:gd name="T52" fmla="*/ 1781 w 3635"/>
                <a:gd name="T53" fmla="*/ 333 h 4701"/>
                <a:gd name="T54" fmla="*/ 1970 w 3635"/>
                <a:gd name="T55" fmla="*/ 338 h 4701"/>
                <a:gd name="T56" fmla="*/ 2287 w 3635"/>
                <a:gd name="T57" fmla="*/ 306 h 4701"/>
                <a:gd name="T58" fmla="*/ 2077 w 3635"/>
                <a:gd name="T59" fmla="*/ 444 h 4701"/>
                <a:gd name="T60" fmla="*/ 1157 w 3635"/>
                <a:gd name="T61" fmla="*/ 446 h 4701"/>
                <a:gd name="T62" fmla="*/ 1605 w 3635"/>
                <a:gd name="T63" fmla="*/ 329 h 4701"/>
                <a:gd name="T64" fmla="*/ 1874 w 3635"/>
                <a:gd name="T65" fmla="*/ 3776 h 4701"/>
                <a:gd name="T66" fmla="*/ 1874 w 3635"/>
                <a:gd name="T67" fmla="*/ 4034 h 4701"/>
                <a:gd name="T68" fmla="*/ 1717 w 3635"/>
                <a:gd name="T69" fmla="*/ 4034 h 4701"/>
                <a:gd name="T70" fmla="*/ 1717 w 3635"/>
                <a:gd name="T71" fmla="*/ 3786 h 4701"/>
                <a:gd name="T72" fmla="*/ 1340 w 3635"/>
                <a:gd name="T73" fmla="*/ 3677 h 4701"/>
                <a:gd name="T74" fmla="*/ 1400 w 3635"/>
                <a:gd name="T75" fmla="*/ 3510 h 4701"/>
                <a:gd name="T76" fmla="*/ 1755 w 3635"/>
                <a:gd name="T77" fmla="*/ 3617 h 4701"/>
                <a:gd name="T78" fmla="*/ 2034 w 3635"/>
                <a:gd name="T79" fmla="*/ 3374 h 4701"/>
                <a:gd name="T80" fmla="*/ 1769 w 3635"/>
                <a:gd name="T81" fmla="*/ 3079 h 4701"/>
                <a:gd name="T82" fmla="*/ 1360 w 3635"/>
                <a:gd name="T83" fmla="*/ 2647 h 4701"/>
                <a:gd name="T84" fmla="*/ 1732 w 3635"/>
                <a:gd name="T85" fmla="*/ 2248 h 4701"/>
                <a:gd name="T86" fmla="*/ 1732 w 3635"/>
                <a:gd name="T87" fmla="*/ 2000 h 4701"/>
                <a:gd name="T88" fmla="*/ 1889 w 3635"/>
                <a:gd name="T89" fmla="*/ 2000 h 4701"/>
                <a:gd name="T90" fmla="*/ 1888 w 3635"/>
                <a:gd name="T91" fmla="*/ 2240 h 4701"/>
                <a:gd name="T92" fmla="*/ 2211 w 3635"/>
                <a:gd name="T93" fmla="*/ 2327 h 4701"/>
                <a:gd name="T94" fmla="*/ 2149 w 3635"/>
                <a:gd name="T95" fmla="*/ 2491 h 4701"/>
                <a:gd name="T96" fmla="*/ 1836 w 3635"/>
                <a:gd name="T97" fmla="*/ 2404 h 4701"/>
                <a:gd name="T98" fmla="*/ 1589 w 3635"/>
                <a:gd name="T99" fmla="*/ 2620 h 4701"/>
                <a:gd name="T100" fmla="*/ 1881 w 3635"/>
                <a:gd name="T101" fmla="*/ 2902 h 4701"/>
                <a:gd name="T102" fmla="*/ 2265 w 3635"/>
                <a:gd name="T103" fmla="*/ 3354 h 4701"/>
                <a:gd name="T104" fmla="*/ 1874 w 3635"/>
                <a:gd name="T105" fmla="*/ 3776 h 4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5" h="4701">
                  <a:moveTo>
                    <a:pt x="3250" y="2043"/>
                  </a:moveTo>
                  <a:cubicBezTo>
                    <a:pt x="3034" y="1723"/>
                    <a:pt x="2729" y="1509"/>
                    <a:pt x="2365" y="1417"/>
                  </a:cubicBezTo>
                  <a:cubicBezTo>
                    <a:pt x="2410" y="1417"/>
                    <a:pt x="2456" y="1416"/>
                    <a:pt x="2500" y="1414"/>
                  </a:cubicBezTo>
                  <a:cubicBezTo>
                    <a:pt x="2679" y="1408"/>
                    <a:pt x="3072" y="1316"/>
                    <a:pt x="3193" y="1490"/>
                  </a:cubicBezTo>
                  <a:cubicBezTo>
                    <a:pt x="3217" y="1524"/>
                    <a:pt x="3342" y="1468"/>
                    <a:pt x="3332" y="1453"/>
                  </a:cubicBezTo>
                  <a:cubicBezTo>
                    <a:pt x="3242" y="1324"/>
                    <a:pt x="3042" y="1341"/>
                    <a:pt x="2904" y="1344"/>
                  </a:cubicBezTo>
                  <a:cubicBezTo>
                    <a:pt x="2730" y="1349"/>
                    <a:pt x="2528" y="1384"/>
                    <a:pt x="2345" y="1358"/>
                  </a:cubicBezTo>
                  <a:cubicBezTo>
                    <a:pt x="2415" y="1351"/>
                    <a:pt x="2485" y="1340"/>
                    <a:pt x="2555" y="1321"/>
                  </a:cubicBezTo>
                  <a:cubicBezTo>
                    <a:pt x="2757" y="1266"/>
                    <a:pt x="2892" y="1086"/>
                    <a:pt x="3115" y="1087"/>
                  </a:cubicBezTo>
                  <a:cubicBezTo>
                    <a:pt x="3139" y="1081"/>
                    <a:pt x="3202" y="987"/>
                    <a:pt x="3164" y="986"/>
                  </a:cubicBezTo>
                  <a:cubicBezTo>
                    <a:pt x="3034" y="986"/>
                    <a:pt x="2929" y="1016"/>
                    <a:pt x="2816" y="1081"/>
                  </a:cubicBezTo>
                  <a:cubicBezTo>
                    <a:pt x="2751" y="1118"/>
                    <a:pt x="2692" y="1168"/>
                    <a:pt x="2629" y="1209"/>
                  </a:cubicBezTo>
                  <a:cubicBezTo>
                    <a:pt x="2499" y="1292"/>
                    <a:pt x="2336" y="1296"/>
                    <a:pt x="2181" y="1292"/>
                  </a:cubicBezTo>
                  <a:cubicBezTo>
                    <a:pt x="2457" y="910"/>
                    <a:pt x="2694" y="338"/>
                    <a:pt x="2603" y="126"/>
                  </a:cubicBezTo>
                  <a:cubicBezTo>
                    <a:pt x="2560" y="25"/>
                    <a:pt x="2452" y="0"/>
                    <a:pt x="2312" y="78"/>
                  </a:cubicBezTo>
                  <a:cubicBezTo>
                    <a:pt x="2162" y="163"/>
                    <a:pt x="1992" y="174"/>
                    <a:pt x="1847" y="174"/>
                  </a:cubicBezTo>
                  <a:cubicBezTo>
                    <a:pt x="1786" y="174"/>
                    <a:pt x="1724" y="172"/>
                    <a:pt x="1664" y="170"/>
                  </a:cubicBezTo>
                  <a:cubicBezTo>
                    <a:pt x="1603" y="167"/>
                    <a:pt x="1542" y="165"/>
                    <a:pt x="1483" y="165"/>
                  </a:cubicBezTo>
                  <a:cubicBezTo>
                    <a:pt x="1287" y="165"/>
                    <a:pt x="1064" y="188"/>
                    <a:pt x="893" y="359"/>
                  </a:cubicBezTo>
                  <a:cubicBezTo>
                    <a:pt x="759" y="498"/>
                    <a:pt x="939" y="1065"/>
                    <a:pt x="1466" y="1398"/>
                  </a:cubicBezTo>
                  <a:cubicBezTo>
                    <a:pt x="532" y="1536"/>
                    <a:pt x="256" y="2162"/>
                    <a:pt x="115" y="2775"/>
                  </a:cubicBezTo>
                  <a:cubicBezTo>
                    <a:pt x="0" y="3275"/>
                    <a:pt x="105" y="3776"/>
                    <a:pt x="402" y="4149"/>
                  </a:cubicBezTo>
                  <a:cubicBezTo>
                    <a:pt x="686" y="4505"/>
                    <a:pt x="1337" y="4701"/>
                    <a:pt x="1817" y="4701"/>
                  </a:cubicBezTo>
                  <a:cubicBezTo>
                    <a:pt x="2946" y="4701"/>
                    <a:pt x="3375" y="4232"/>
                    <a:pt x="3515" y="3556"/>
                  </a:cubicBezTo>
                  <a:cubicBezTo>
                    <a:pt x="3635" y="3033"/>
                    <a:pt x="3536" y="2467"/>
                    <a:pt x="3250" y="2043"/>
                  </a:cubicBezTo>
                  <a:close/>
                  <a:moveTo>
                    <a:pt x="1605" y="329"/>
                  </a:moveTo>
                  <a:cubicBezTo>
                    <a:pt x="1663" y="329"/>
                    <a:pt x="1722" y="331"/>
                    <a:pt x="1781" y="333"/>
                  </a:cubicBezTo>
                  <a:cubicBezTo>
                    <a:pt x="1844" y="335"/>
                    <a:pt x="1907" y="338"/>
                    <a:pt x="1970" y="338"/>
                  </a:cubicBezTo>
                  <a:cubicBezTo>
                    <a:pt x="2064" y="338"/>
                    <a:pt x="2174" y="332"/>
                    <a:pt x="2287" y="306"/>
                  </a:cubicBezTo>
                  <a:cubicBezTo>
                    <a:pt x="2216" y="349"/>
                    <a:pt x="2145" y="396"/>
                    <a:pt x="2077" y="444"/>
                  </a:cubicBezTo>
                  <a:cubicBezTo>
                    <a:pt x="1745" y="672"/>
                    <a:pt x="1482" y="852"/>
                    <a:pt x="1157" y="446"/>
                  </a:cubicBezTo>
                  <a:cubicBezTo>
                    <a:pt x="1285" y="345"/>
                    <a:pt x="1447" y="329"/>
                    <a:pt x="1605" y="329"/>
                  </a:cubicBezTo>
                  <a:close/>
                  <a:moveTo>
                    <a:pt x="1874" y="3776"/>
                  </a:moveTo>
                  <a:lnTo>
                    <a:pt x="1874" y="4034"/>
                  </a:lnTo>
                  <a:lnTo>
                    <a:pt x="1717" y="4034"/>
                  </a:lnTo>
                  <a:lnTo>
                    <a:pt x="1717" y="3786"/>
                  </a:lnTo>
                  <a:cubicBezTo>
                    <a:pt x="1574" y="3783"/>
                    <a:pt x="1427" y="3738"/>
                    <a:pt x="1340" y="3677"/>
                  </a:cubicBezTo>
                  <a:lnTo>
                    <a:pt x="1400" y="3510"/>
                  </a:lnTo>
                  <a:cubicBezTo>
                    <a:pt x="1487" y="3567"/>
                    <a:pt x="1616" y="3617"/>
                    <a:pt x="1755" y="3617"/>
                  </a:cubicBezTo>
                  <a:cubicBezTo>
                    <a:pt x="1930" y="3617"/>
                    <a:pt x="2034" y="3515"/>
                    <a:pt x="2034" y="3374"/>
                  </a:cubicBezTo>
                  <a:cubicBezTo>
                    <a:pt x="2034" y="3238"/>
                    <a:pt x="1953" y="3153"/>
                    <a:pt x="1769" y="3079"/>
                  </a:cubicBezTo>
                  <a:cubicBezTo>
                    <a:pt x="1517" y="2979"/>
                    <a:pt x="1360" y="2863"/>
                    <a:pt x="1360" y="2647"/>
                  </a:cubicBezTo>
                  <a:cubicBezTo>
                    <a:pt x="1360" y="2441"/>
                    <a:pt x="1506" y="2285"/>
                    <a:pt x="1732" y="2248"/>
                  </a:cubicBezTo>
                  <a:lnTo>
                    <a:pt x="1732" y="2000"/>
                  </a:lnTo>
                  <a:lnTo>
                    <a:pt x="1889" y="2000"/>
                  </a:lnTo>
                  <a:lnTo>
                    <a:pt x="1888" y="2240"/>
                  </a:lnTo>
                  <a:cubicBezTo>
                    <a:pt x="2035" y="2245"/>
                    <a:pt x="2136" y="2285"/>
                    <a:pt x="2211" y="2327"/>
                  </a:cubicBezTo>
                  <a:lnTo>
                    <a:pt x="2149" y="2491"/>
                  </a:lnTo>
                  <a:cubicBezTo>
                    <a:pt x="2097" y="2461"/>
                    <a:pt x="1995" y="2404"/>
                    <a:pt x="1836" y="2404"/>
                  </a:cubicBezTo>
                  <a:cubicBezTo>
                    <a:pt x="1645" y="2404"/>
                    <a:pt x="1589" y="2518"/>
                    <a:pt x="1589" y="2620"/>
                  </a:cubicBezTo>
                  <a:cubicBezTo>
                    <a:pt x="1589" y="2746"/>
                    <a:pt x="1665" y="2811"/>
                    <a:pt x="1881" y="2902"/>
                  </a:cubicBezTo>
                  <a:cubicBezTo>
                    <a:pt x="2136" y="3007"/>
                    <a:pt x="2265" y="3133"/>
                    <a:pt x="2265" y="3354"/>
                  </a:cubicBezTo>
                  <a:cubicBezTo>
                    <a:pt x="2265" y="3552"/>
                    <a:pt x="2129" y="3736"/>
                    <a:pt x="1874" y="377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24865" y="4373789"/>
            <a:ext cx="407035" cy="407035"/>
            <a:chOff x="824865" y="2022475"/>
            <a:chExt cx="407035" cy="407035"/>
          </a:xfrm>
        </p:grpSpPr>
        <p:sp>
          <p:nvSpPr>
            <p:cNvPr id="19" name="椭圆 18"/>
            <p:cNvSpPr/>
            <p:nvPr/>
          </p:nvSpPr>
          <p:spPr>
            <a:xfrm>
              <a:off x="824865" y="2022475"/>
              <a:ext cx="407035" cy="407035"/>
            </a:xfrm>
            <a:prstGeom prst="ellipse">
              <a:avLst/>
            </a:prstGeom>
            <a:solidFill>
              <a:srgbClr val="0039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0" name="dollar-bag_17794"/>
            <p:cNvSpPr/>
            <p:nvPr/>
          </p:nvSpPr>
          <p:spPr>
            <a:xfrm>
              <a:off x="957580" y="2134870"/>
              <a:ext cx="140970" cy="182245"/>
            </a:xfrm>
            <a:custGeom>
              <a:avLst/>
              <a:gdLst>
                <a:gd name="T0" fmla="*/ 3250 w 3635"/>
                <a:gd name="T1" fmla="*/ 2043 h 4701"/>
                <a:gd name="T2" fmla="*/ 2365 w 3635"/>
                <a:gd name="T3" fmla="*/ 1417 h 4701"/>
                <a:gd name="T4" fmla="*/ 2500 w 3635"/>
                <a:gd name="T5" fmla="*/ 1414 h 4701"/>
                <a:gd name="T6" fmla="*/ 3193 w 3635"/>
                <a:gd name="T7" fmla="*/ 1490 h 4701"/>
                <a:gd name="T8" fmla="*/ 3332 w 3635"/>
                <a:gd name="T9" fmla="*/ 1453 h 4701"/>
                <a:gd name="T10" fmla="*/ 2904 w 3635"/>
                <a:gd name="T11" fmla="*/ 1344 h 4701"/>
                <a:gd name="T12" fmla="*/ 2345 w 3635"/>
                <a:gd name="T13" fmla="*/ 1358 h 4701"/>
                <a:gd name="T14" fmla="*/ 2555 w 3635"/>
                <a:gd name="T15" fmla="*/ 1321 h 4701"/>
                <a:gd name="T16" fmla="*/ 3115 w 3635"/>
                <a:gd name="T17" fmla="*/ 1087 h 4701"/>
                <a:gd name="T18" fmla="*/ 3164 w 3635"/>
                <a:gd name="T19" fmla="*/ 986 h 4701"/>
                <a:gd name="T20" fmla="*/ 2816 w 3635"/>
                <a:gd name="T21" fmla="*/ 1081 h 4701"/>
                <a:gd name="T22" fmla="*/ 2629 w 3635"/>
                <a:gd name="T23" fmla="*/ 1209 h 4701"/>
                <a:gd name="T24" fmla="*/ 2181 w 3635"/>
                <a:gd name="T25" fmla="*/ 1292 h 4701"/>
                <a:gd name="T26" fmla="*/ 2603 w 3635"/>
                <a:gd name="T27" fmla="*/ 126 h 4701"/>
                <a:gd name="T28" fmla="*/ 2312 w 3635"/>
                <a:gd name="T29" fmla="*/ 78 h 4701"/>
                <a:gd name="T30" fmla="*/ 1847 w 3635"/>
                <a:gd name="T31" fmla="*/ 174 h 4701"/>
                <a:gd name="T32" fmla="*/ 1664 w 3635"/>
                <a:gd name="T33" fmla="*/ 170 h 4701"/>
                <a:gd name="T34" fmla="*/ 1483 w 3635"/>
                <a:gd name="T35" fmla="*/ 165 h 4701"/>
                <a:gd name="T36" fmla="*/ 893 w 3635"/>
                <a:gd name="T37" fmla="*/ 359 h 4701"/>
                <a:gd name="T38" fmla="*/ 1466 w 3635"/>
                <a:gd name="T39" fmla="*/ 1398 h 4701"/>
                <a:gd name="T40" fmla="*/ 115 w 3635"/>
                <a:gd name="T41" fmla="*/ 2775 h 4701"/>
                <a:gd name="T42" fmla="*/ 402 w 3635"/>
                <a:gd name="T43" fmla="*/ 4149 h 4701"/>
                <a:gd name="T44" fmla="*/ 1817 w 3635"/>
                <a:gd name="T45" fmla="*/ 4701 h 4701"/>
                <a:gd name="T46" fmla="*/ 3515 w 3635"/>
                <a:gd name="T47" fmla="*/ 3556 h 4701"/>
                <a:gd name="T48" fmla="*/ 3250 w 3635"/>
                <a:gd name="T49" fmla="*/ 2043 h 4701"/>
                <a:gd name="T50" fmla="*/ 1605 w 3635"/>
                <a:gd name="T51" fmla="*/ 329 h 4701"/>
                <a:gd name="T52" fmla="*/ 1781 w 3635"/>
                <a:gd name="T53" fmla="*/ 333 h 4701"/>
                <a:gd name="T54" fmla="*/ 1970 w 3635"/>
                <a:gd name="T55" fmla="*/ 338 h 4701"/>
                <a:gd name="T56" fmla="*/ 2287 w 3635"/>
                <a:gd name="T57" fmla="*/ 306 h 4701"/>
                <a:gd name="T58" fmla="*/ 2077 w 3635"/>
                <a:gd name="T59" fmla="*/ 444 h 4701"/>
                <a:gd name="T60" fmla="*/ 1157 w 3635"/>
                <a:gd name="T61" fmla="*/ 446 h 4701"/>
                <a:gd name="T62" fmla="*/ 1605 w 3635"/>
                <a:gd name="T63" fmla="*/ 329 h 4701"/>
                <a:gd name="T64" fmla="*/ 1874 w 3635"/>
                <a:gd name="T65" fmla="*/ 3776 h 4701"/>
                <a:gd name="T66" fmla="*/ 1874 w 3635"/>
                <a:gd name="T67" fmla="*/ 4034 h 4701"/>
                <a:gd name="T68" fmla="*/ 1717 w 3635"/>
                <a:gd name="T69" fmla="*/ 4034 h 4701"/>
                <a:gd name="T70" fmla="*/ 1717 w 3635"/>
                <a:gd name="T71" fmla="*/ 3786 h 4701"/>
                <a:gd name="T72" fmla="*/ 1340 w 3635"/>
                <a:gd name="T73" fmla="*/ 3677 h 4701"/>
                <a:gd name="T74" fmla="*/ 1400 w 3635"/>
                <a:gd name="T75" fmla="*/ 3510 h 4701"/>
                <a:gd name="T76" fmla="*/ 1755 w 3635"/>
                <a:gd name="T77" fmla="*/ 3617 h 4701"/>
                <a:gd name="T78" fmla="*/ 2034 w 3635"/>
                <a:gd name="T79" fmla="*/ 3374 h 4701"/>
                <a:gd name="T80" fmla="*/ 1769 w 3635"/>
                <a:gd name="T81" fmla="*/ 3079 h 4701"/>
                <a:gd name="T82" fmla="*/ 1360 w 3635"/>
                <a:gd name="T83" fmla="*/ 2647 h 4701"/>
                <a:gd name="T84" fmla="*/ 1732 w 3635"/>
                <a:gd name="T85" fmla="*/ 2248 h 4701"/>
                <a:gd name="T86" fmla="*/ 1732 w 3635"/>
                <a:gd name="T87" fmla="*/ 2000 h 4701"/>
                <a:gd name="T88" fmla="*/ 1889 w 3635"/>
                <a:gd name="T89" fmla="*/ 2000 h 4701"/>
                <a:gd name="T90" fmla="*/ 1888 w 3635"/>
                <a:gd name="T91" fmla="*/ 2240 h 4701"/>
                <a:gd name="T92" fmla="*/ 2211 w 3635"/>
                <a:gd name="T93" fmla="*/ 2327 h 4701"/>
                <a:gd name="T94" fmla="*/ 2149 w 3635"/>
                <a:gd name="T95" fmla="*/ 2491 h 4701"/>
                <a:gd name="T96" fmla="*/ 1836 w 3635"/>
                <a:gd name="T97" fmla="*/ 2404 h 4701"/>
                <a:gd name="T98" fmla="*/ 1589 w 3635"/>
                <a:gd name="T99" fmla="*/ 2620 h 4701"/>
                <a:gd name="T100" fmla="*/ 1881 w 3635"/>
                <a:gd name="T101" fmla="*/ 2902 h 4701"/>
                <a:gd name="T102" fmla="*/ 2265 w 3635"/>
                <a:gd name="T103" fmla="*/ 3354 h 4701"/>
                <a:gd name="T104" fmla="*/ 1874 w 3635"/>
                <a:gd name="T105" fmla="*/ 3776 h 4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5" h="4701">
                  <a:moveTo>
                    <a:pt x="3250" y="2043"/>
                  </a:moveTo>
                  <a:cubicBezTo>
                    <a:pt x="3034" y="1723"/>
                    <a:pt x="2729" y="1509"/>
                    <a:pt x="2365" y="1417"/>
                  </a:cubicBezTo>
                  <a:cubicBezTo>
                    <a:pt x="2410" y="1417"/>
                    <a:pt x="2456" y="1416"/>
                    <a:pt x="2500" y="1414"/>
                  </a:cubicBezTo>
                  <a:cubicBezTo>
                    <a:pt x="2679" y="1408"/>
                    <a:pt x="3072" y="1316"/>
                    <a:pt x="3193" y="1490"/>
                  </a:cubicBezTo>
                  <a:cubicBezTo>
                    <a:pt x="3217" y="1524"/>
                    <a:pt x="3342" y="1468"/>
                    <a:pt x="3332" y="1453"/>
                  </a:cubicBezTo>
                  <a:cubicBezTo>
                    <a:pt x="3242" y="1324"/>
                    <a:pt x="3042" y="1341"/>
                    <a:pt x="2904" y="1344"/>
                  </a:cubicBezTo>
                  <a:cubicBezTo>
                    <a:pt x="2730" y="1349"/>
                    <a:pt x="2528" y="1384"/>
                    <a:pt x="2345" y="1358"/>
                  </a:cubicBezTo>
                  <a:cubicBezTo>
                    <a:pt x="2415" y="1351"/>
                    <a:pt x="2485" y="1340"/>
                    <a:pt x="2555" y="1321"/>
                  </a:cubicBezTo>
                  <a:cubicBezTo>
                    <a:pt x="2757" y="1266"/>
                    <a:pt x="2892" y="1086"/>
                    <a:pt x="3115" y="1087"/>
                  </a:cubicBezTo>
                  <a:cubicBezTo>
                    <a:pt x="3139" y="1081"/>
                    <a:pt x="3202" y="987"/>
                    <a:pt x="3164" y="986"/>
                  </a:cubicBezTo>
                  <a:cubicBezTo>
                    <a:pt x="3034" y="986"/>
                    <a:pt x="2929" y="1016"/>
                    <a:pt x="2816" y="1081"/>
                  </a:cubicBezTo>
                  <a:cubicBezTo>
                    <a:pt x="2751" y="1118"/>
                    <a:pt x="2692" y="1168"/>
                    <a:pt x="2629" y="1209"/>
                  </a:cubicBezTo>
                  <a:cubicBezTo>
                    <a:pt x="2499" y="1292"/>
                    <a:pt x="2336" y="1296"/>
                    <a:pt x="2181" y="1292"/>
                  </a:cubicBezTo>
                  <a:cubicBezTo>
                    <a:pt x="2457" y="910"/>
                    <a:pt x="2694" y="338"/>
                    <a:pt x="2603" y="126"/>
                  </a:cubicBezTo>
                  <a:cubicBezTo>
                    <a:pt x="2560" y="25"/>
                    <a:pt x="2452" y="0"/>
                    <a:pt x="2312" y="78"/>
                  </a:cubicBezTo>
                  <a:cubicBezTo>
                    <a:pt x="2162" y="163"/>
                    <a:pt x="1992" y="174"/>
                    <a:pt x="1847" y="174"/>
                  </a:cubicBezTo>
                  <a:cubicBezTo>
                    <a:pt x="1786" y="174"/>
                    <a:pt x="1724" y="172"/>
                    <a:pt x="1664" y="170"/>
                  </a:cubicBezTo>
                  <a:cubicBezTo>
                    <a:pt x="1603" y="167"/>
                    <a:pt x="1542" y="165"/>
                    <a:pt x="1483" y="165"/>
                  </a:cubicBezTo>
                  <a:cubicBezTo>
                    <a:pt x="1287" y="165"/>
                    <a:pt x="1064" y="188"/>
                    <a:pt x="893" y="359"/>
                  </a:cubicBezTo>
                  <a:cubicBezTo>
                    <a:pt x="759" y="498"/>
                    <a:pt x="939" y="1065"/>
                    <a:pt x="1466" y="1398"/>
                  </a:cubicBezTo>
                  <a:cubicBezTo>
                    <a:pt x="532" y="1536"/>
                    <a:pt x="256" y="2162"/>
                    <a:pt x="115" y="2775"/>
                  </a:cubicBezTo>
                  <a:cubicBezTo>
                    <a:pt x="0" y="3275"/>
                    <a:pt x="105" y="3776"/>
                    <a:pt x="402" y="4149"/>
                  </a:cubicBezTo>
                  <a:cubicBezTo>
                    <a:pt x="686" y="4505"/>
                    <a:pt x="1337" y="4701"/>
                    <a:pt x="1817" y="4701"/>
                  </a:cubicBezTo>
                  <a:cubicBezTo>
                    <a:pt x="2946" y="4701"/>
                    <a:pt x="3375" y="4232"/>
                    <a:pt x="3515" y="3556"/>
                  </a:cubicBezTo>
                  <a:cubicBezTo>
                    <a:pt x="3635" y="3033"/>
                    <a:pt x="3536" y="2467"/>
                    <a:pt x="3250" y="2043"/>
                  </a:cubicBezTo>
                  <a:close/>
                  <a:moveTo>
                    <a:pt x="1605" y="329"/>
                  </a:moveTo>
                  <a:cubicBezTo>
                    <a:pt x="1663" y="329"/>
                    <a:pt x="1722" y="331"/>
                    <a:pt x="1781" y="333"/>
                  </a:cubicBezTo>
                  <a:cubicBezTo>
                    <a:pt x="1844" y="335"/>
                    <a:pt x="1907" y="338"/>
                    <a:pt x="1970" y="338"/>
                  </a:cubicBezTo>
                  <a:cubicBezTo>
                    <a:pt x="2064" y="338"/>
                    <a:pt x="2174" y="332"/>
                    <a:pt x="2287" y="306"/>
                  </a:cubicBezTo>
                  <a:cubicBezTo>
                    <a:pt x="2216" y="349"/>
                    <a:pt x="2145" y="396"/>
                    <a:pt x="2077" y="444"/>
                  </a:cubicBezTo>
                  <a:cubicBezTo>
                    <a:pt x="1745" y="672"/>
                    <a:pt x="1482" y="852"/>
                    <a:pt x="1157" y="446"/>
                  </a:cubicBezTo>
                  <a:cubicBezTo>
                    <a:pt x="1285" y="345"/>
                    <a:pt x="1447" y="329"/>
                    <a:pt x="1605" y="329"/>
                  </a:cubicBezTo>
                  <a:close/>
                  <a:moveTo>
                    <a:pt x="1874" y="3776"/>
                  </a:moveTo>
                  <a:lnTo>
                    <a:pt x="1874" y="4034"/>
                  </a:lnTo>
                  <a:lnTo>
                    <a:pt x="1717" y="4034"/>
                  </a:lnTo>
                  <a:lnTo>
                    <a:pt x="1717" y="3786"/>
                  </a:lnTo>
                  <a:cubicBezTo>
                    <a:pt x="1574" y="3783"/>
                    <a:pt x="1427" y="3738"/>
                    <a:pt x="1340" y="3677"/>
                  </a:cubicBezTo>
                  <a:lnTo>
                    <a:pt x="1400" y="3510"/>
                  </a:lnTo>
                  <a:cubicBezTo>
                    <a:pt x="1487" y="3567"/>
                    <a:pt x="1616" y="3617"/>
                    <a:pt x="1755" y="3617"/>
                  </a:cubicBezTo>
                  <a:cubicBezTo>
                    <a:pt x="1930" y="3617"/>
                    <a:pt x="2034" y="3515"/>
                    <a:pt x="2034" y="3374"/>
                  </a:cubicBezTo>
                  <a:cubicBezTo>
                    <a:pt x="2034" y="3238"/>
                    <a:pt x="1953" y="3153"/>
                    <a:pt x="1769" y="3079"/>
                  </a:cubicBezTo>
                  <a:cubicBezTo>
                    <a:pt x="1517" y="2979"/>
                    <a:pt x="1360" y="2863"/>
                    <a:pt x="1360" y="2647"/>
                  </a:cubicBezTo>
                  <a:cubicBezTo>
                    <a:pt x="1360" y="2441"/>
                    <a:pt x="1506" y="2285"/>
                    <a:pt x="1732" y="2248"/>
                  </a:cubicBezTo>
                  <a:lnTo>
                    <a:pt x="1732" y="2000"/>
                  </a:lnTo>
                  <a:lnTo>
                    <a:pt x="1889" y="2000"/>
                  </a:lnTo>
                  <a:lnTo>
                    <a:pt x="1888" y="2240"/>
                  </a:lnTo>
                  <a:cubicBezTo>
                    <a:pt x="2035" y="2245"/>
                    <a:pt x="2136" y="2285"/>
                    <a:pt x="2211" y="2327"/>
                  </a:cubicBezTo>
                  <a:lnTo>
                    <a:pt x="2149" y="2491"/>
                  </a:lnTo>
                  <a:cubicBezTo>
                    <a:pt x="2097" y="2461"/>
                    <a:pt x="1995" y="2404"/>
                    <a:pt x="1836" y="2404"/>
                  </a:cubicBezTo>
                  <a:cubicBezTo>
                    <a:pt x="1645" y="2404"/>
                    <a:pt x="1589" y="2518"/>
                    <a:pt x="1589" y="2620"/>
                  </a:cubicBezTo>
                  <a:cubicBezTo>
                    <a:pt x="1589" y="2746"/>
                    <a:pt x="1665" y="2811"/>
                    <a:pt x="1881" y="2902"/>
                  </a:cubicBezTo>
                  <a:cubicBezTo>
                    <a:pt x="2136" y="3007"/>
                    <a:pt x="2265" y="3133"/>
                    <a:pt x="2265" y="3354"/>
                  </a:cubicBezTo>
                  <a:cubicBezTo>
                    <a:pt x="2265" y="3552"/>
                    <a:pt x="2129" y="3736"/>
                    <a:pt x="1874" y="377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614404" y="1755296"/>
            <a:ext cx="1945313" cy="1496782"/>
            <a:chOff x="1614404" y="1479525"/>
            <a:chExt cx="1945313" cy="1496782"/>
          </a:xfrm>
        </p:grpSpPr>
        <p:sp>
          <p:nvSpPr>
            <p:cNvPr id="22" name="矩形 3"/>
            <p:cNvSpPr>
              <a:spLocks noChangeArrowheads="1"/>
            </p:cNvSpPr>
            <p:nvPr/>
          </p:nvSpPr>
          <p:spPr bwMode="auto">
            <a:xfrm>
              <a:off x="1614404" y="1479525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628831" y="1911785"/>
              <a:ext cx="1930886" cy="106452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614404" y="4251753"/>
            <a:ext cx="1945313" cy="1496782"/>
            <a:chOff x="1614404" y="1479525"/>
            <a:chExt cx="1945313" cy="1496782"/>
          </a:xfrm>
        </p:grpSpPr>
        <p:sp>
          <p:nvSpPr>
            <p:cNvPr id="26" name="矩形 3"/>
            <p:cNvSpPr>
              <a:spLocks noChangeArrowheads="1"/>
            </p:cNvSpPr>
            <p:nvPr/>
          </p:nvSpPr>
          <p:spPr bwMode="auto">
            <a:xfrm>
              <a:off x="1614404" y="1479525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628831" y="1911785"/>
              <a:ext cx="1930886" cy="106452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130186" y="2022475"/>
            <a:ext cx="407035" cy="407035"/>
            <a:chOff x="824865" y="2022475"/>
            <a:chExt cx="407035" cy="407035"/>
          </a:xfrm>
        </p:grpSpPr>
        <p:sp>
          <p:nvSpPr>
            <p:cNvPr id="29" name="椭圆 28"/>
            <p:cNvSpPr/>
            <p:nvPr/>
          </p:nvSpPr>
          <p:spPr>
            <a:xfrm>
              <a:off x="824865" y="2022475"/>
              <a:ext cx="407035" cy="407035"/>
            </a:xfrm>
            <a:prstGeom prst="ellipse">
              <a:avLst/>
            </a:prstGeom>
            <a:solidFill>
              <a:srgbClr val="0039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0" name="dollar-bag_17794"/>
            <p:cNvSpPr/>
            <p:nvPr/>
          </p:nvSpPr>
          <p:spPr>
            <a:xfrm>
              <a:off x="957580" y="2134870"/>
              <a:ext cx="140970" cy="182245"/>
            </a:xfrm>
            <a:custGeom>
              <a:avLst/>
              <a:gdLst>
                <a:gd name="T0" fmla="*/ 3250 w 3635"/>
                <a:gd name="T1" fmla="*/ 2043 h 4701"/>
                <a:gd name="T2" fmla="*/ 2365 w 3635"/>
                <a:gd name="T3" fmla="*/ 1417 h 4701"/>
                <a:gd name="T4" fmla="*/ 2500 w 3635"/>
                <a:gd name="T5" fmla="*/ 1414 h 4701"/>
                <a:gd name="T6" fmla="*/ 3193 w 3635"/>
                <a:gd name="T7" fmla="*/ 1490 h 4701"/>
                <a:gd name="T8" fmla="*/ 3332 w 3635"/>
                <a:gd name="T9" fmla="*/ 1453 h 4701"/>
                <a:gd name="T10" fmla="*/ 2904 w 3635"/>
                <a:gd name="T11" fmla="*/ 1344 h 4701"/>
                <a:gd name="T12" fmla="*/ 2345 w 3635"/>
                <a:gd name="T13" fmla="*/ 1358 h 4701"/>
                <a:gd name="T14" fmla="*/ 2555 w 3635"/>
                <a:gd name="T15" fmla="*/ 1321 h 4701"/>
                <a:gd name="T16" fmla="*/ 3115 w 3635"/>
                <a:gd name="T17" fmla="*/ 1087 h 4701"/>
                <a:gd name="T18" fmla="*/ 3164 w 3635"/>
                <a:gd name="T19" fmla="*/ 986 h 4701"/>
                <a:gd name="T20" fmla="*/ 2816 w 3635"/>
                <a:gd name="T21" fmla="*/ 1081 h 4701"/>
                <a:gd name="T22" fmla="*/ 2629 w 3635"/>
                <a:gd name="T23" fmla="*/ 1209 h 4701"/>
                <a:gd name="T24" fmla="*/ 2181 w 3635"/>
                <a:gd name="T25" fmla="*/ 1292 h 4701"/>
                <a:gd name="T26" fmla="*/ 2603 w 3635"/>
                <a:gd name="T27" fmla="*/ 126 h 4701"/>
                <a:gd name="T28" fmla="*/ 2312 w 3635"/>
                <a:gd name="T29" fmla="*/ 78 h 4701"/>
                <a:gd name="T30" fmla="*/ 1847 w 3635"/>
                <a:gd name="T31" fmla="*/ 174 h 4701"/>
                <a:gd name="T32" fmla="*/ 1664 w 3635"/>
                <a:gd name="T33" fmla="*/ 170 h 4701"/>
                <a:gd name="T34" fmla="*/ 1483 w 3635"/>
                <a:gd name="T35" fmla="*/ 165 h 4701"/>
                <a:gd name="T36" fmla="*/ 893 w 3635"/>
                <a:gd name="T37" fmla="*/ 359 h 4701"/>
                <a:gd name="T38" fmla="*/ 1466 w 3635"/>
                <a:gd name="T39" fmla="*/ 1398 h 4701"/>
                <a:gd name="T40" fmla="*/ 115 w 3635"/>
                <a:gd name="T41" fmla="*/ 2775 h 4701"/>
                <a:gd name="T42" fmla="*/ 402 w 3635"/>
                <a:gd name="T43" fmla="*/ 4149 h 4701"/>
                <a:gd name="T44" fmla="*/ 1817 w 3635"/>
                <a:gd name="T45" fmla="*/ 4701 h 4701"/>
                <a:gd name="T46" fmla="*/ 3515 w 3635"/>
                <a:gd name="T47" fmla="*/ 3556 h 4701"/>
                <a:gd name="T48" fmla="*/ 3250 w 3635"/>
                <a:gd name="T49" fmla="*/ 2043 h 4701"/>
                <a:gd name="T50" fmla="*/ 1605 w 3635"/>
                <a:gd name="T51" fmla="*/ 329 h 4701"/>
                <a:gd name="T52" fmla="*/ 1781 w 3635"/>
                <a:gd name="T53" fmla="*/ 333 h 4701"/>
                <a:gd name="T54" fmla="*/ 1970 w 3635"/>
                <a:gd name="T55" fmla="*/ 338 h 4701"/>
                <a:gd name="T56" fmla="*/ 2287 w 3635"/>
                <a:gd name="T57" fmla="*/ 306 h 4701"/>
                <a:gd name="T58" fmla="*/ 2077 w 3635"/>
                <a:gd name="T59" fmla="*/ 444 h 4701"/>
                <a:gd name="T60" fmla="*/ 1157 w 3635"/>
                <a:gd name="T61" fmla="*/ 446 h 4701"/>
                <a:gd name="T62" fmla="*/ 1605 w 3635"/>
                <a:gd name="T63" fmla="*/ 329 h 4701"/>
                <a:gd name="T64" fmla="*/ 1874 w 3635"/>
                <a:gd name="T65" fmla="*/ 3776 h 4701"/>
                <a:gd name="T66" fmla="*/ 1874 w 3635"/>
                <a:gd name="T67" fmla="*/ 4034 h 4701"/>
                <a:gd name="T68" fmla="*/ 1717 w 3635"/>
                <a:gd name="T69" fmla="*/ 4034 h 4701"/>
                <a:gd name="T70" fmla="*/ 1717 w 3635"/>
                <a:gd name="T71" fmla="*/ 3786 h 4701"/>
                <a:gd name="T72" fmla="*/ 1340 w 3635"/>
                <a:gd name="T73" fmla="*/ 3677 h 4701"/>
                <a:gd name="T74" fmla="*/ 1400 w 3635"/>
                <a:gd name="T75" fmla="*/ 3510 h 4701"/>
                <a:gd name="T76" fmla="*/ 1755 w 3635"/>
                <a:gd name="T77" fmla="*/ 3617 h 4701"/>
                <a:gd name="T78" fmla="*/ 2034 w 3635"/>
                <a:gd name="T79" fmla="*/ 3374 h 4701"/>
                <a:gd name="T80" fmla="*/ 1769 w 3635"/>
                <a:gd name="T81" fmla="*/ 3079 h 4701"/>
                <a:gd name="T82" fmla="*/ 1360 w 3635"/>
                <a:gd name="T83" fmla="*/ 2647 h 4701"/>
                <a:gd name="T84" fmla="*/ 1732 w 3635"/>
                <a:gd name="T85" fmla="*/ 2248 h 4701"/>
                <a:gd name="T86" fmla="*/ 1732 w 3635"/>
                <a:gd name="T87" fmla="*/ 2000 h 4701"/>
                <a:gd name="T88" fmla="*/ 1889 w 3635"/>
                <a:gd name="T89" fmla="*/ 2000 h 4701"/>
                <a:gd name="T90" fmla="*/ 1888 w 3635"/>
                <a:gd name="T91" fmla="*/ 2240 h 4701"/>
                <a:gd name="T92" fmla="*/ 2211 w 3635"/>
                <a:gd name="T93" fmla="*/ 2327 h 4701"/>
                <a:gd name="T94" fmla="*/ 2149 w 3635"/>
                <a:gd name="T95" fmla="*/ 2491 h 4701"/>
                <a:gd name="T96" fmla="*/ 1836 w 3635"/>
                <a:gd name="T97" fmla="*/ 2404 h 4701"/>
                <a:gd name="T98" fmla="*/ 1589 w 3635"/>
                <a:gd name="T99" fmla="*/ 2620 h 4701"/>
                <a:gd name="T100" fmla="*/ 1881 w 3635"/>
                <a:gd name="T101" fmla="*/ 2902 h 4701"/>
                <a:gd name="T102" fmla="*/ 2265 w 3635"/>
                <a:gd name="T103" fmla="*/ 3354 h 4701"/>
                <a:gd name="T104" fmla="*/ 1874 w 3635"/>
                <a:gd name="T105" fmla="*/ 3776 h 4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5" h="4701">
                  <a:moveTo>
                    <a:pt x="3250" y="2043"/>
                  </a:moveTo>
                  <a:cubicBezTo>
                    <a:pt x="3034" y="1723"/>
                    <a:pt x="2729" y="1509"/>
                    <a:pt x="2365" y="1417"/>
                  </a:cubicBezTo>
                  <a:cubicBezTo>
                    <a:pt x="2410" y="1417"/>
                    <a:pt x="2456" y="1416"/>
                    <a:pt x="2500" y="1414"/>
                  </a:cubicBezTo>
                  <a:cubicBezTo>
                    <a:pt x="2679" y="1408"/>
                    <a:pt x="3072" y="1316"/>
                    <a:pt x="3193" y="1490"/>
                  </a:cubicBezTo>
                  <a:cubicBezTo>
                    <a:pt x="3217" y="1524"/>
                    <a:pt x="3342" y="1468"/>
                    <a:pt x="3332" y="1453"/>
                  </a:cubicBezTo>
                  <a:cubicBezTo>
                    <a:pt x="3242" y="1324"/>
                    <a:pt x="3042" y="1341"/>
                    <a:pt x="2904" y="1344"/>
                  </a:cubicBezTo>
                  <a:cubicBezTo>
                    <a:pt x="2730" y="1349"/>
                    <a:pt x="2528" y="1384"/>
                    <a:pt x="2345" y="1358"/>
                  </a:cubicBezTo>
                  <a:cubicBezTo>
                    <a:pt x="2415" y="1351"/>
                    <a:pt x="2485" y="1340"/>
                    <a:pt x="2555" y="1321"/>
                  </a:cubicBezTo>
                  <a:cubicBezTo>
                    <a:pt x="2757" y="1266"/>
                    <a:pt x="2892" y="1086"/>
                    <a:pt x="3115" y="1087"/>
                  </a:cubicBezTo>
                  <a:cubicBezTo>
                    <a:pt x="3139" y="1081"/>
                    <a:pt x="3202" y="987"/>
                    <a:pt x="3164" y="986"/>
                  </a:cubicBezTo>
                  <a:cubicBezTo>
                    <a:pt x="3034" y="986"/>
                    <a:pt x="2929" y="1016"/>
                    <a:pt x="2816" y="1081"/>
                  </a:cubicBezTo>
                  <a:cubicBezTo>
                    <a:pt x="2751" y="1118"/>
                    <a:pt x="2692" y="1168"/>
                    <a:pt x="2629" y="1209"/>
                  </a:cubicBezTo>
                  <a:cubicBezTo>
                    <a:pt x="2499" y="1292"/>
                    <a:pt x="2336" y="1296"/>
                    <a:pt x="2181" y="1292"/>
                  </a:cubicBezTo>
                  <a:cubicBezTo>
                    <a:pt x="2457" y="910"/>
                    <a:pt x="2694" y="338"/>
                    <a:pt x="2603" y="126"/>
                  </a:cubicBezTo>
                  <a:cubicBezTo>
                    <a:pt x="2560" y="25"/>
                    <a:pt x="2452" y="0"/>
                    <a:pt x="2312" y="78"/>
                  </a:cubicBezTo>
                  <a:cubicBezTo>
                    <a:pt x="2162" y="163"/>
                    <a:pt x="1992" y="174"/>
                    <a:pt x="1847" y="174"/>
                  </a:cubicBezTo>
                  <a:cubicBezTo>
                    <a:pt x="1786" y="174"/>
                    <a:pt x="1724" y="172"/>
                    <a:pt x="1664" y="170"/>
                  </a:cubicBezTo>
                  <a:cubicBezTo>
                    <a:pt x="1603" y="167"/>
                    <a:pt x="1542" y="165"/>
                    <a:pt x="1483" y="165"/>
                  </a:cubicBezTo>
                  <a:cubicBezTo>
                    <a:pt x="1287" y="165"/>
                    <a:pt x="1064" y="188"/>
                    <a:pt x="893" y="359"/>
                  </a:cubicBezTo>
                  <a:cubicBezTo>
                    <a:pt x="759" y="498"/>
                    <a:pt x="939" y="1065"/>
                    <a:pt x="1466" y="1398"/>
                  </a:cubicBezTo>
                  <a:cubicBezTo>
                    <a:pt x="532" y="1536"/>
                    <a:pt x="256" y="2162"/>
                    <a:pt x="115" y="2775"/>
                  </a:cubicBezTo>
                  <a:cubicBezTo>
                    <a:pt x="0" y="3275"/>
                    <a:pt x="105" y="3776"/>
                    <a:pt x="402" y="4149"/>
                  </a:cubicBezTo>
                  <a:cubicBezTo>
                    <a:pt x="686" y="4505"/>
                    <a:pt x="1337" y="4701"/>
                    <a:pt x="1817" y="4701"/>
                  </a:cubicBezTo>
                  <a:cubicBezTo>
                    <a:pt x="2946" y="4701"/>
                    <a:pt x="3375" y="4232"/>
                    <a:pt x="3515" y="3556"/>
                  </a:cubicBezTo>
                  <a:cubicBezTo>
                    <a:pt x="3635" y="3033"/>
                    <a:pt x="3536" y="2467"/>
                    <a:pt x="3250" y="2043"/>
                  </a:cubicBezTo>
                  <a:close/>
                  <a:moveTo>
                    <a:pt x="1605" y="329"/>
                  </a:moveTo>
                  <a:cubicBezTo>
                    <a:pt x="1663" y="329"/>
                    <a:pt x="1722" y="331"/>
                    <a:pt x="1781" y="333"/>
                  </a:cubicBezTo>
                  <a:cubicBezTo>
                    <a:pt x="1844" y="335"/>
                    <a:pt x="1907" y="338"/>
                    <a:pt x="1970" y="338"/>
                  </a:cubicBezTo>
                  <a:cubicBezTo>
                    <a:pt x="2064" y="338"/>
                    <a:pt x="2174" y="332"/>
                    <a:pt x="2287" y="306"/>
                  </a:cubicBezTo>
                  <a:cubicBezTo>
                    <a:pt x="2216" y="349"/>
                    <a:pt x="2145" y="396"/>
                    <a:pt x="2077" y="444"/>
                  </a:cubicBezTo>
                  <a:cubicBezTo>
                    <a:pt x="1745" y="672"/>
                    <a:pt x="1482" y="852"/>
                    <a:pt x="1157" y="446"/>
                  </a:cubicBezTo>
                  <a:cubicBezTo>
                    <a:pt x="1285" y="345"/>
                    <a:pt x="1447" y="329"/>
                    <a:pt x="1605" y="329"/>
                  </a:cubicBezTo>
                  <a:close/>
                  <a:moveTo>
                    <a:pt x="1874" y="3776"/>
                  </a:moveTo>
                  <a:lnTo>
                    <a:pt x="1874" y="4034"/>
                  </a:lnTo>
                  <a:lnTo>
                    <a:pt x="1717" y="4034"/>
                  </a:lnTo>
                  <a:lnTo>
                    <a:pt x="1717" y="3786"/>
                  </a:lnTo>
                  <a:cubicBezTo>
                    <a:pt x="1574" y="3783"/>
                    <a:pt x="1427" y="3738"/>
                    <a:pt x="1340" y="3677"/>
                  </a:cubicBezTo>
                  <a:lnTo>
                    <a:pt x="1400" y="3510"/>
                  </a:lnTo>
                  <a:cubicBezTo>
                    <a:pt x="1487" y="3567"/>
                    <a:pt x="1616" y="3617"/>
                    <a:pt x="1755" y="3617"/>
                  </a:cubicBezTo>
                  <a:cubicBezTo>
                    <a:pt x="1930" y="3617"/>
                    <a:pt x="2034" y="3515"/>
                    <a:pt x="2034" y="3374"/>
                  </a:cubicBezTo>
                  <a:cubicBezTo>
                    <a:pt x="2034" y="3238"/>
                    <a:pt x="1953" y="3153"/>
                    <a:pt x="1769" y="3079"/>
                  </a:cubicBezTo>
                  <a:cubicBezTo>
                    <a:pt x="1517" y="2979"/>
                    <a:pt x="1360" y="2863"/>
                    <a:pt x="1360" y="2647"/>
                  </a:cubicBezTo>
                  <a:cubicBezTo>
                    <a:pt x="1360" y="2441"/>
                    <a:pt x="1506" y="2285"/>
                    <a:pt x="1732" y="2248"/>
                  </a:cubicBezTo>
                  <a:lnTo>
                    <a:pt x="1732" y="2000"/>
                  </a:lnTo>
                  <a:lnTo>
                    <a:pt x="1889" y="2000"/>
                  </a:lnTo>
                  <a:lnTo>
                    <a:pt x="1888" y="2240"/>
                  </a:lnTo>
                  <a:cubicBezTo>
                    <a:pt x="2035" y="2245"/>
                    <a:pt x="2136" y="2285"/>
                    <a:pt x="2211" y="2327"/>
                  </a:cubicBezTo>
                  <a:lnTo>
                    <a:pt x="2149" y="2491"/>
                  </a:lnTo>
                  <a:cubicBezTo>
                    <a:pt x="2097" y="2461"/>
                    <a:pt x="1995" y="2404"/>
                    <a:pt x="1836" y="2404"/>
                  </a:cubicBezTo>
                  <a:cubicBezTo>
                    <a:pt x="1645" y="2404"/>
                    <a:pt x="1589" y="2518"/>
                    <a:pt x="1589" y="2620"/>
                  </a:cubicBezTo>
                  <a:cubicBezTo>
                    <a:pt x="1589" y="2746"/>
                    <a:pt x="1665" y="2811"/>
                    <a:pt x="1881" y="2902"/>
                  </a:cubicBezTo>
                  <a:cubicBezTo>
                    <a:pt x="2136" y="3007"/>
                    <a:pt x="2265" y="3133"/>
                    <a:pt x="2265" y="3354"/>
                  </a:cubicBezTo>
                  <a:cubicBezTo>
                    <a:pt x="2265" y="3552"/>
                    <a:pt x="2129" y="3736"/>
                    <a:pt x="1874" y="377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130186" y="4373789"/>
            <a:ext cx="407035" cy="407035"/>
            <a:chOff x="824865" y="2022475"/>
            <a:chExt cx="407035" cy="407035"/>
          </a:xfrm>
        </p:grpSpPr>
        <p:sp>
          <p:nvSpPr>
            <p:cNvPr id="32" name="椭圆 31"/>
            <p:cNvSpPr/>
            <p:nvPr/>
          </p:nvSpPr>
          <p:spPr>
            <a:xfrm>
              <a:off x="824865" y="2022475"/>
              <a:ext cx="407035" cy="407035"/>
            </a:xfrm>
            <a:prstGeom prst="ellipse">
              <a:avLst/>
            </a:prstGeom>
            <a:solidFill>
              <a:srgbClr val="0039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3" name="dollar-bag_17794"/>
            <p:cNvSpPr/>
            <p:nvPr/>
          </p:nvSpPr>
          <p:spPr>
            <a:xfrm>
              <a:off x="957580" y="2134870"/>
              <a:ext cx="140970" cy="182245"/>
            </a:xfrm>
            <a:custGeom>
              <a:avLst/>
              <a:gdLst>
                <a:gd name="T0" fmla="*/ 3250 w 3635"/>
                <a:gd name="T1" fmla="*/ 2043 h 4701"/>
                <a:gd name="T2" fmla="*/ 2365 w 3635"/>
                <a:gd name="T3" fmla="*/ 1417 h 4701"/>
                <a:gd name="T4" fmla="*/ 2500 w 3635"/>
                <a:gd name="T5" fmla="*/ 1414 h 4701"/>
                <a:gd name="T6" fmla="*/ 3193 w 3635"/>
                <a:gd name="T7" fmla="*/ 1490 h 4701"/>
                <a:gd name="T8" fmla="*/ 3332 w 3635"/>
                <a:gd name="T9" fmla="*/ 1453 h 4701"/>
                <a:gd name="T10" fmla="*/ 2904 w 3635"/>
                <a:gd name="T11" fmla="*/ 1344 h 4701"/>
                <a:gd name="T12" fmla="*/ 2345 w 3635"/>
                <a:gd name="T13" fmla="*/ 1358 h 4701"/>
                <a:gd name="T14" fmla="*/ 2555 w 3635"/>
                <a:gd name="T15" fmla="*/ 1321 h 4701"/>
                <a:gd name="T16" fmla="*/ 3115 w 3635"/>
                <a:gd name="T17" fmla="*/ 1087 h 4701"/>
                <a:gd name="T18" fmla="*/ 3164 w 3635"/>
                <a:gd name="T19" fmla="*/ 986 h 4701"/>
                <a:gd name="T20" fmla="*/ 2816 w 3635"/>
                <a:gd name="T21" fmla="*/ 1081 h 4701"/>
                <a:gd name="T22" fmla="*/ 2629 w 3635"/>
                <a:gd name="T23" fmla="*/ 1209 h 4701"/>
                <a:gd name="T24" fmla="*/ 2181 w 3635"/>
                <a:gd name="T25" fmla="*/ 1292 h 4701"/>
                <a:gd name="T26" fmla="*/ 2603 w 3635"/>
                <a:gd name="T27" fmla="*/ 126 h 4701"/>
                <a:gd name="T28" fmla="*/ 2312 w 3635"/>
                <a:gd name="T29" fmla="*/ 78 h 4701"/>
                <a:gd name="T30" fmla="*/ 1847 w 3635"/>
                <a:gd name="T31" fmla="*/ 174 h 4701"/>
                <a:gd name="T32" fmla="*/ 1664 w 3635"/>
                <a:gd name="T33" fmla="*/ 170 h 4701"/>
                <a:gd name="T34" fmla="*/ 1483 w 3635"/>
                <a:gd name="T35" fmla="*/ 165 h 4701"/>
                <a:gd name="T36" fmla="*/ 893 w 3635"/>
                <a:gd name="T37" fmla="*/ 359 h 4701"/>
                <a:gd name="T38" fmla="*/ 1466 w 3635"/>
                <a:gd name="T39" fmla="*/ 1398 h 4701"/>
                <a:gd name="T40" fmla="*/ 115 w 3635"/>
                <a:gd name="T41" fmla="*/ 2775 h 4701"/>
                <a:gd name="T42" fmla="*/ 402 w 3635"/>
                <a:gd name="T43" fmla="*/ 4149 h 4701"/>
                <a:gd name="T44" fmla="*/ 1817 w 3635"/>
                <a:gd name="T45" fmla="*/ 4701 h 4701"/>
                <a:gd name="T46" fmla="*/ 3515 w 3635"/>
                <a:gd name="T47" fmla="*/ 3556 h 4701"/>
                <a:gd name="T48" fmla="*/ 3250 w 3635"/>
                <a:gd name="T49" fmla="*/ 2043 h 4701"/>
                <a:gd name="T50" fmla="*/ 1605 w 3635"/>
                <a:gd name="T51" fmla="*/ 329 h 4701"/>
                <a:gd name="T52" fmla="*/ 1781 w 3635"/>
                <a:gd name="T53" fmla="*/ 333 h 4701"/>
                <a:gd name="T54" fmla="*/ 1970 w 3635"/>
                <a:gd name="T55" fmla="*/ 338 h 4701"/>
                <a:gd name="T56" fmla="*/ 2287 w 3635"/>
                <a:gd name="T57" fmla="*/ 306 h 4701"/>
                <a:gd name="T58" fmla="*/ 2077 w 3635"/>
                <a:gd name="T59" fmla="*/ 444 h 4701"/>
                <a:gd name="T60" fmla="*/ 1157 w 3635"/>
                <a:gd name="T61" fmla="*/ 446 h 4701"/>
                <a:gd name="T62" fmla="*/ 1605 w 3635"/>
                <a:gd name="T63" fmla="*/ 329 h 4701"/>
                <a:gd name="T64" fmla="*/ 1874 w 3635"/>
                <a:gd name="T65" fmla="*/ 3776 h 4701"/>
                <a:gd name="T66" fmla="*/ 1874 w 3635"/>
                <a:gd name="T67" fmla="*/ 4034 h 4701"/>
                <a:gd name="T68" fmla="*/ 1717 w 3635"/>
                <a:gd name="T69" fmla="*/ 4034 h 4701"/>
                <a:gd name="T70" fmla="*/ 1717 w 3635"/>
                <a:gd name="T71" fmla="*/ 3786 h 4701"/>
                <a:gd name="T72" fmla="*/ 1340 w 3635"/>
                <a:gd name="T73" fmla="*/ 3677 h 4701"/>
                <a:gd name="T74" fmla="*/ 1400 w 3635"/>
                <a:gd name="T75" fmla="*/ 3510 h 4701"/>
                <a:gd name="T76" fmla="*/ 1755 w 3635"/>
                <a:gd name="T77" fmla="*/ 3617 h 4701"/>
                <a:gd name="T78" fmla="*/ 2034 w 3635"/>
                <a:gd name="T79" fmla="*/ 3374 h 4701"/>
                <a:gd name="T80" fmla="*/ 1769 w 3635"/>
                <a:gd name="T81" fmla="*/ 3079 h 4701"/>
                <a:gd name="T82" fmla="*/ 1360 w 3635"/>
                <a:gd name="T83" fmla="*/ 2647 h 4701"/>
                <a:gd name="T84" fmla="*/ 1732 w 3635"/>
                <a:gd name="T85" fmla="*/ 2248 h 4701"/>
                <a:gd name="T86" fmla="*/ 1732 w 3635"/>
                <a:gd name="T87" fmla="*/ 2000 h 4701"/>
                <a:gd name="T88" fmla="*/ 1889 w 3635"/>
                <a:gd name="T89" fmla="*/ 2000 h 4701"/>
                <a:gd name="T90" fmla="*/ 1888 w 3635"/>
                <a:gd name="T91" fmla="*/ 2240 h 4701"/>
                <a:gd name="T92" fmla="*/ 2211 w 3635"/>
                <a:gd name="T93" fmla="*/ 2327 h 4701"/>
                <a:gd name="T94" fmla="*/ 2149 w 3635"/>
                <a:gd name="T95" fmla="*/ 2491 h 4701"/>
                <a:gd name="T96" fmla="*/ 1836 w 3635"/>
                <a:gd name="T97" fmla="*/ 2404 h 4701"/>
                <a:gd name="T98" fmla="*/ 1589 w 3635"/>
                <a:gd name="T99" fmla="*/ 2620 h 4701"/>
                <a:gd name="T100" fmla="*/ 1881 w 3635"/>
                <a:gd name="T101" fmla="*/ 2902 h 4701"/>
                <a:gd name="T102" fmla="*/ 2265 w 3635"/>
                <a:gd name="T103" fmla="*/ 3354 h 4701"/>
                <a:gd name="T104" fmla="*/ 1874 w 3635"/>
                <a:gd name="T105" fmla="*/ 3776 h 4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5" h="4701">
                  <a:moveTo>
                    <a:pt x="3250" y="2043"/>
                  </a:moveTo>
                  <a:cubicBezTo>
                    <a:pt x="3034" y="1723"/>
                    <a:pt x="2729" y="1509"/>
                    <a:pt x="2365" y="1417"/>
                  </a:cubicBezTo>
                  <a:cubicBezTo>
                    <a:pt x="2410" y="1417"/>
                    <a:pt x="2456" y="1416"/>
                    <a:pt x="2500" y="1414"/>
                  </a:cubicBezTo>
                  <a:cubicBezTo>
                    <a:pt x="2679" y="1408"/>
                    <a:pt x="3072" y="1316"/>
                    <a:pt x="3193" y="1490"/>
                  </a:cubicBezTo>
                  <a:cubicBezTo>
                    <a:pt x="3217" y="1524"/>
                    <a:pt x="3342" y="1468"/>
                    <a:pt x="3332" y="1453"/>
                  </a:cubicBezTo>
                  <a:cubicBezTo>
                    <a:pt x="3242" y="1324"/>
                    <a:pt x="3042" y="1341"/>
                    <a:pt x="2904" y="1344"/>
                  </a:cubicBezTo>
                  <a:cubicBezTo>
                    <a:pt x="2730" y="1349"/>
                    <a:pt x="2528" y="1384"/>
                    <a:pt x="2345" y="1358"/>
                  </a:cubicBezTo>
                  <a:cubicBezTo>
                    <a:pt x="2415" y="1351"/>
                    <a:pt x="2485" y="1340"/>
                    <a:pt x="2555" y="1321"/>
                  </a:cubicBezTo>
                  <a:cubicBezTo>
                    <a:pt x="2757" y="1266"/>
                    <a:pt x="2892" y="1086"/>
                    <a:pt x="3115" y="1087"/>
                  </a:cubicBezTo>
                  <a:cubicBezTo>
                    <a:pt x="3139" y="1081"/>
                    <a:pt x="3202" y="987"/>
                    <a:pt x="3164" y="986"/>
                  </a:cubicBezTo>
                  <a:cubicBezTo>
                    <a:pt x="3034" y="986"/>
                    <a:pt x="2929" y="1016"/>
                    <a:pt x="2816" y="1081"/>
                  </a:cubicBezTo>
                  <a:cubicBezTo>
                    <a:pt x="2751" y="1118"/>
                    <a:pt x="2692" y="1168"/>
                    <a:pt x="2629" y="1209"/>
                  </a:cubicBezTo>
                  <a:cubicBezTo>
                    <a:pt x="2499" y="1292"/>
                    <a:pt x="2336" y="1296"/>
                    <a:pt x="2181" y="1292"/>
                  </a:cubicBezTo>
                  <a:cubicBezTo>
                    <a:pt x="2457" y="910"/>
                    <a:pt x="2694" y="338"/>
                    <a:pt x="2603" y="126"/>
                  </a:cubicBezTo>
                  <a:cubicBezTo>
                    <a:pt x="2560" y="25"/>
                    <a:pt x="2452" y="0"/>
                    <a:pt x="2312" y="78"/>
                  </a:cubicBezTo>
                  <a:cubicBezTo>
                    <a:pt x="2162" y="163"/>
                    <a:pt x="1992" y="174"/>
                    <a:pt x="1847" y="174"/>
                  </a:cubicBezTo>
                  <a:cubicBezTo>
                    <a:pt x="1786" y="174"/>
                    <a:pt x="1724" y="172"/>
                    <a:pt x="1664" y="170"/>
                  </a:cubicBezTo>
                  <a:cubicBezTo>
                    <a:pt x="1603" y="167"/>
                    <a:pt x="1542" y="165"/>
                    <a:pt x="1483" y="165"/>
                  </a:cubicBezTo>
                  <a:cubicBezTo>
                    <a:pt x="1287" y="165"/>
                    <a:pt x="1064" y="188"/>
                    <a:pt x="893" y="359"/>
                  </a:cubicBezTo>
                  <a:cubicBezTo>
                    <a:pt x="759" y="498"/>
                    <a:pt x="939" y="1065"/>
                    <a:pt x="1466" y="1398"/>
                  </a:cubicBezTo>
                  <a:cubicBezTo>
                    <a:pt x="532" y="1536"/>
                    <a:pt x="256" y="2162"/>
                    <a:pt x="115" y="2775"/>
                  </a:cubicBezTo>
                  <a:cubicBezTo>
                    <a:pt x="0" y="3275"/>
                    <a:pt x="105" y="3776"/>
                    <a:pt x="402" y="4149"/>
                  </a:cubicBezTo>
                  <a:cubicBezTo>
                    <a:pt x="686" y="4505"/>
                    <a:pt x="1337" y="4701"/>
                    <a:pt x="1817" y="4701"/>
                  </a:cubicBezTo>
                  <a:cubicBezTo>
                    <a:pt x="2946" y="4701"/>
                    <a:pt x="3375" y="4232"/>
                    <a:pt x="3515" y="3556"/>
                  </a:cubicBezTo>
                  <a:cubicBezTo>
                    <a:pt x="3635" y="3033"/>
                    <a:pt x="3536" y="2467"/>
                    <a:pt x="3250" y="2043"/>
                  </a:cubicBezTo>
                  <a:close/>
                  <a:moveTo>
                    <a:pt x="1605" y="329"/>
                  </a:moveTo>
                  <a:cubicBezTo>
                    <a:pt x="1663" y="329"/>
                    <a:pt x="1722" y="331"/>
                    <a:pt x="1781" y="333"/>
                  </a:cubicBezTo>
                  <a:cubicBezTo>
                    <a:pt x="1844" y="335"/>
                    <a:pt x="1907" y="338"/>
                    <a:pt x="1970" y="338"/>
                  </a:cubicBezTo>
                  <a:cubicBezTo>
                    <a:pt x="2064" y="338"/>
                    <a:pt x="2174" y="332"/>
                    <a:pt x="2287" y="306"/>
                  </a:cubicBezTo>
                  <a:cubicBezTo>
                    <a:pt x="2216" y="349"/>
                    <a:pt x="2145" y="396"/>
                    <a:pt x="2077" y="444"/>
                  </a:cubicBezTo>
                  <a:cubicBezTo>
                    <a:pt x="1745" y="672"/>
                    <a:pt x="1482" y="852"/>
                    <a:pt x="1157" y="446"/>
                  </a:cubicBezTo>
                  <a:cubicBezTo>
                    <a:pt x="1285" y="345"/>
                    <a:pt x="1447" y="329"/>
                    <a:pt x="1605" y="329"/>
                  </a:cubicBezTo>
                  <a:close/>
                  <a:moveTo>
                    <a:pt x="1874" y="3776"/>
                  </a:moveTo>
                  <a:lnTo>
                    <a:pt x="1874" y="4034"/>
                  </a:lnTo>
                  <a:lnTo>
                    <a:pt x="1717" y="4034"/>
                  </a:lnTo>
                  <a:lnTo>
                    <a:pt x="1717" y="3786"/>
                  </a:lnTo>
                  <a:cubicBezTo>
                    <a:pt x="1574" y="3783"/>
                    <a:pt x="1427" y="3738"/>
                    <a:pt x="1340" y="3677"/>
                  </a:cubicBezTo>
                  <a:lnTo>
                    <a:pt x="1400" y="3510"/>
                  </a:lnTo>
                  <a:cubicBezTo>
                    <a:pt x="1487" y="3567"/>
                    <a:pt x="1616" y="3617"/>
                    <a:pt x="1755" y="3617"/>
                  </a:cubicBezTo>
                  <a:cubicBezTo>
                    <a:pt x="1930" y="3617"/>
                    <a:pt x="2034" y="3515"/>
                    <a:pt x="2034" y="3374"/>
                  </a:cubicBezTo>
                  <a:cubicBezTo>
                    <a:pt x="2034" y="3238"/>
                    <a:pt x="1953" y="3153"/>
                    <a:pt x="1769" y="3079"/>
                  </a:cubicBezTo>
                  <a:cubicBezTo>
                    <a:pt x="1517" y="2979"/>
                    <a:pt x="1360" y="2863"/>
                    <a:pt x="1360" y="2647"/>
                  </a:cubicBezTo>
                  <a:cubicBezTo>
                    <a:pt x="1360" y="2441"/>
                    <a:pt x="1506" y="2285"/>
                    <a:pt x="1732" y="2248"/>
                  </a:cubicBezTo>
                  <a:lnTo>
                    <a:pt x="1732" y="2000"/>
                  </a:lnTo>
                  <a:lnTo>
                    <a:pt x="1889" y="2000"/>
                  </a:lnTo>
                  <a:lnTo>
                    <a:pt x="1888" y="2240"/>
                  </a:lnTo>
                  <a:cubicBezTo>
                    <a:pt x="2035" y="2245"/>
                    <a:pt x="2136" y="2285"/>
                    <a:pt x="2211" y="2327"/>
                  </a:cubicBezTo>
                  <a:lnTo>
                    <a:pt x="2149" y="2491"/>
                  </a:lnTo>
                  <a:cubicBezTo>
                    <a:pt x="2097" y="2461"/>
                    <a:pt x="1995" y="2404"/>
                    <a:pt x="1836" y="2404"/>
                  </a:cubicBezTo>
                  <a:cubicBezTo>
                    <a:pt x="1645" y="2404"/>
                    <a:pt x="1589" y="2518"/>
                    <a:pt x="1589" y="2620"/>
                  </a:cubicBezTo>
                  <a:cubicBezTo>
                    <a:pt x="1589" y="2746"/>
                    <a:pt x="1665" y="2811"/>
                    <a:pt x="1881" y="2902"/>
                  </a:cubicBezTo>
                  <a:cubicBezTo>
                    <a:pt x="2136" y="3007"/>
                    <a:pt x="2265" y="3133"/>
                    <a:pt x="2265" y="3354"/>
                  </a:cubicBezTo>
                  <a:cubicBezTo>
                    <a:pt x="2265" y="3552"/>
                    <a:pt x="2129" y="3736"/>
                    <a:pt x="1874" y="377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919725" y="1755296"/>
            <a:ext cx="1945313" cy="1496782"/>
            <a:chOff x="1614404" y="1479525"/>
            <a:chExt cx="1945313" cy="1496782"/>
          </a:xfrm>
        </p:grpSpPr>
        <p:sp>
          <p:nvSpPr>
            <p:cNvPr id="35" name="矩形 3"/>
            <p:cNvSpPr>
              <a:spLocks noChangeArrowheads="1"/>
            </p:cNvSpPr>
            <p:nvPr/>
          </p:nvSpPr>
          <p:spPr bwMode="auto">
            <a:xfrm>
              <a:off x="1614404" y="1479525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628831" y="1911785"/>
              <a:ext cx="1930886" cy="106452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919725" y="4251753"/>
            <a:ext cx="1945313" cy="1496782"/>
            <a:chOff x="1614404" y="1479525"/>
            <a:chExt cx="1945313" cy="1496782"/>
          </a:xfrm>
        </p:grpSpPr>
        <p:sp>
          <p:nvSpPr>
            <p:cNvPr id="38" name="矩形 3"/>
            <p:cNvSpPr>
              <a:spLocks noChangeArrowheads="1"/>
            </p:cNvSpPr>
            <p:nvPr/>
          </p:nvSpPr>
          <p:spPr bwMode="auto">
            <a:xfrm>
              <a:off x="1614404" y="1479525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628831" y="1911785"/>
              <a:ext cx="1930886" cy="106452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594479" y="1158660"/>
            <a:ext cx="3862652" cy="4750230"/>
            <a:chOff x="6638925" y="560705"/>
            <a:chExt cx="4664710" cy="5736590"/>
          </a:xfrm>
        </p:grpSpPr>
        <p:grpSp>
          <p:nvGrpSpPr>
            <p:cNvPr id="41" name="组合 40"/>
            <p:cNvGrpSpPr/>
            <p:nvPr/>
          </p:nvGrpSpPr>
          <p:grpSpPr>
            <a:xfrm>
              <a:off x="7626350" y="3071495"/>
              <a:ext cx="627380" cy="645795"/>
              <a:chOff x="3578173" y="2311690"/>
              <a:chExt cx="543189" cy="559165"/>
            </a:xfrm>
          </p:grpSpPr>
          <p:sp>
            <p:nvSpPr>
              <p:cNvPr id="105" name="Freeform 9"/>
              <p:cNvSpPr/>
              <p:nvPr/>
            </p:nvSpPr>
            <p:spPr bwMode="auto">
              <a:xfrm>
                <a:off x="3578173" y="2311690"/>
                <a:ext cx="543189" cy="559165"/>
              </a:xfrm>
              <a:custGeom>
                <a:avLst/>
                <a:gdLst>
                  <a:gd name="T0" fmla="*/ 70 w 70"/>
                  <a:gd name="T1" fmla="*/ 60 h 72"/>
                  <a:gd name="T2" fmla="*/ 70 w 70"/>
                  <a:gd name="T3" fmla="*/ 0 h 72"/>
                  <a:gd name="T4" fmla="*/ 0 w 70"/>
                  <a:gd name="T5" fmla="*/ 30 h 72"/>
                  <a:gd name="T6" fmla="*/ 42 w 70"/>
                  <a:gd name="T7" fmla="*/ 72 h 72"/>
                  <a:gd name="T8" fmla="*/ 70 w 70"/>
                  <a:gd name="T9" fmla="*/ 6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72">
                    <a:moveTo>
                      <a:pt x="70" y="60"/>
                    </a:moveTo>
                    <a:cubicBezTo>
                      <a:pt x="70" y="0"/>
                      <a:pt x="70" y="0"/>
                      <a:pt x="70" y="0"/>
                    </a:cubicBezTo>
                    <a:cubicBezTo>
                      <a:pt x="45" y="0"/>
                      <a:pt x="19" y="10"/>
                      <a:pt x="0" y="30"/>
                    </a:cubicBezTo>
                    <a:cubicBezTo>
                      <a:pt x="42" y="72"/>
                      <a:pt x="42" y="72"/>
                      <a:pt x="42" y="72"/>
                    </a:cubicBezTo>
                    <a:cubicBezTo>
                      <a:pt x="49" y="65"/>
                      <a:pt x="59" y="60"/>
                      <a:pt x="70" y="6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914400"/>
                <a:endParaRPr lang="zh-CN" altLang="en-US" dirty="0">
                  <a:solidFill>
                    <a:prstClr val="black"/>
                  </a:solidFill>
                  <a:latin typeface="Arial"/>
                  <a:ea typeface="微软雅黑"/>
                  <a:cs typeface="阿里巴巴普惠体 R" panose="00020600040101010101" pitchFamily="18" charset="-122"/>
                  <a:sym typeface="Arial"/>
                </a:endParaRPr>
              </a:p>
            </p:txBody>
          </p:sp>
          <p:sp>
            <p:nvSpPr>
              <p:cNvPr id="106" name="Freeform 24"/>
              <p:cNvSpPr/>
              <p:nvPr/>
            </p:nvSpPr>
            <p:spPr bwMode="auto">
              <a:xfrm>
                <a:off x="3578173" y="2311690"/>
                <a:ext cx="543189" cy="449107"/>
              </a:xfrm>
              <a:custGeom>
                <a:avLst/>
                <a:gdLst>
                  <a:gd name="T0" fmla="*/ 70 w 70"/>
                  <a:gd name="T1" fmla="*/ 0 h 58"/>
                  <a:gd name="T2" fmla="*/ 0 w 70"/>
                  <a:gd name="T3" fmla="*/ 30 h 58"/>
                  <a:gd name="T4" fmla="*/ 28 w 70"/>
                  <a:gd name="T5" fmla="*/ 58 h 58"/>
                  <a:gd name="T6" fmla="*/ 70 w 70"/>
                  <a:gd name="T7" fmla="*/ 40 h 58"/>
                  <a:gd name="T8" fmla="*/ 70 w 70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58">
                    <a:moveTo>
                      <a:pt x="70" y="0"/>
                    </a:moveTo>
                    <a:cubicBezTo>
                      <a:pt x="45" y="0"/>
                      <a:pt x="19" y="10"/>
                      <a:pt x="0" y="30"/>
                    </a:cubicBezTo>
                    <a:cubicBezTo>
                      <a:pt x="28" y="58"/>
                      <a:pt x="28" y="58"/>
                      <a:pt x="28" y="58"/>
                    </a:cubicBezTo>
                    <a:cubicBezTo>
                      <a:pt x="40" y="46"/>
                      <a:pt x="55" y="40"/>
                      <a:pt x="70" y="40"/>
                    </a:cubicBez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dirty="0">
                  <a:solidFill>
                    <a:prstClr val="black"/>
                  </a:solidFill>
                  <a:latin typeface="Arial"/>
                  <a:ea typeface="微软雅黑"/>
                  <a:cs typeface="阿里巴巴普惠体 R" panose="00020600040101010101" pitchFamily="18" charset="-122"/>
                  <a:sym typeface="Arial"/>
                </a:endParaRPr>
              </a:p>
            </p:txBody>
          </p:sp>
        </p:grpSp>
        <p:sp>
          <p:nvSpPr>
            <p:cNvPr id="42" name="AutoShape 7"/>
            <p:cNvSpPr>
              <a:spLocks noChangeAspect="1" noChangeArrowheads="1" noTextEdit="1"/>
            </p:cNvSpPr>
            <p:nvPr/>
          </p:nvSpPr>
          <p:spPr bwMode="auto">
            <a:xfrm>
              <a:off x="6638925" y="560705"/>
              <a:ext cx="4656455" cy="57283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4400"/>
              <a:endParaRPr lang="zh-CN" altLang="en-US" dirty="0">
                <a:solidFill>
                  <a:prstClr val="black"/>
                </a:solidFill>
                <a:latin typeface="Arial"/>
                <a:ea typeface="微软雅黑"/>
                <a:cs typeface="阿里巴巴普惠体" panose="00020600040101010101" pitchFamily="18" charset="-122"/>
                <a:sym typeface="Arial"/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6638925" y="3731895"/>
              <a:ext cx="1362710" cy="1383030"/>
              <a:chOff x="2722562" y="2883879"/>
              <a:chExt cx="1180459" cy="1197612"/>
            </a:xfrm>
          </p:grpSpPr>
          <p:pic>
            <p:nvPicPr>
              <p:cNvPr id="101" name="图片 100"/>
              <p:cNvPicPr>
                <a:picLocks noChangeAspect="1"/>
              </p:cNvPicPr>
              <p:nvPr/>
            </p:nvPicPr>
            <p:blipFill rotWithShape="1"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r="-5225"/>
              <a:stretch>
                <a:fillRect/>
              </a:stretch>
            </p:blipFill>
            <p:spPr>
              <a:xfrm rot="16140000">
                <a:off x="3314850" y="2583129"/>
                <a:ext cx="204285" cy="805786"/>
              </a:xfrm>
              <a:prstGeom prst="rect">
                <a:avLst/>
              </a:prstGeom>
            </p:spPr>
          </p:pic>
          <p:grpSp>
            <p:nvGrpSpPr>
              <p:cNvPr id="102" name="组合 101"/>
              <p:cNvGrpSpPr/>
              <p:nvPr/>
            </p:nvGrpSpPr>
            <p:grpSpPr>
              <a:xfrm>
                <a:off x="2722562" y="3087420"/>
                <a:ext cx="1180459" cy="994071"/>
                <a:chOff x="2722562" y="3087420"/>
                <a:chExt cx="1180459" cy="994071"/>
              </a:xfrm>
            </p:grpSpPr>
            <p:sp>
              <p:nvSpPr>
                <p:cNvPr id="103" name="Freeform 16"/>
                <p:cNvSpPr/>
                <p:nvPr/>
              </p:nvSpPr>
              <p:spPr bwMode="auto">
                <a:xfrm>
                  <a:off x="2722562" y="3087420"/>
                  <a:ext cx="1180459" cy="994071"/>
                </a:xfrm>
                <a:custGeom>
                  <a:avLst/>
                  <a:gdLst>
                    <a:gd name="T0" fmla="*/ 141 w 152"/>
                    <a:gd name="T1" fmla="*/ 0 h 128"/>
                    <a:gd name="T2" fmla="*/ 40 w 152"/>
                    <a:gd name="T3" fmla="*/ 0 h 128"/>
                    <a:gd name="T4" fmla="*/ 0 w 152"/>
                    <a:gd name="T5" fmla="*/ 0 h 128"/>
                    <a:gd name="T6" fmla="*/ 53 w 152"/>
                    <a:gd name="T7" fmla="*/ 128 h 128"/>
                    <a:gd name="T8" fmla="*/ 152 w 152"/>
                    <a:gd name="T9" fmla="*/ 29 h 128"/>
                    <a:gd name="T10" fmla="*/ 141 w 152"/>
                    <a:gd name="T11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2" h="128">
                      <a:moveTo>
                        <a:pt x="141" y="0"/>
                      </a:move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6"/>
                        <a:pt x="18" y="93"/>
                        <a:pt x="53" y="128"/>
                      </a:cubicBezTo>
                      <a:cubicBezTo>
                        <a:pt x="152" y="29"/>
                        <a:pt x="152" y="29"/>
                        <a:pt x="152" y="29"/>
                      </a:cubicBezTo>
                      <a:cubicBezTo>
                        <a:pt x="145" y="21"/>
                        <a:pt x="141" y="11"/>
                        <a:pt x="14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914400"/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  <p:sp>
              <p:nvSpPr>
                <p:cNvPr id="104" name="Freeform 22"/>
                <p:cNvSpPr/>
                <p:nvPr/>
              </p:nvSpPr>
              <p:spPr bwMode="auto">
                <a:xfrm>
                  <a:off x="2722562" y="3087420"/>
                  <a:ext cx="630170" cy="994071"/>
                </a:xfrm>
                <a:custGeom>
                  <a:avLst/>
                  <a:gdLst>
                    <a:gd name="T0" fmla="*/ 40 w 81"/>
                    <a:gd name="T1" fmla="*/ 0 h 128"/>
                    <a:gd name="T2" fmla="*/ 0 w 81"/>
                    <a:gd name="T3" fmla="*/ 0 h 128"/>
                    <a:gd name="T4" fmla="*/ 53 w 81"/>
                    <a:gd name="T5" fmla="*/ 128 h 128"/>
                    <a:gd name="T6" fmla="*/ 81 w 81"/>
                    <a:gd name="T7" fmla="*/ 99 h 128"/>
                    <a:gd name="T8" fmla="*/ 40 w 81"/>
                    <a:gd name="T9" fmla="*/ 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1" h="128">
                      <a:moveTo>
                        <a:pt x="4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6"/>
                        <a:pt x="18" y="93"/>
                        <a:pt x="53" y="128"/>
                      </a:cubicBezTo>
                      <a:cubicBezTo>
                        <a:pt x="81" y="99"/>
                        <a:pt x="81" y="99"/>
                        <a:pt x="81" y="99"/>
                      </a:cubicBezTo>
                      <a:cubicBezTo>
                        <a:pt x="54" y="72"/>
                        <a:pt x="40" y="36"/>
                        <a:pt x="40" y="0"/>
                      </a:cubicBezTo>
                      <a:close/>
                    </a:path>
                  </a:pathLst>
                </a:custGeom>
                <a:solidFill>
                  <a:srgbClr val="0039A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</p:grpSp>
        </p:grpSp>
        <p:grpSp>
          <p:nvGrpSpPr>
            <p:cNvPr id="44" name="组合 43"/>
            <p:cNvGrpSpPr/>
            <p:nvPr/>
          </p:nvGrpSpPr>
          <p:grpSpPr>
            <a:xfrm>
              <a:off x="6861810" y="4227195"/>
              <a:ext cx="1391920" cy="1711325"/>
              <a:chOff x="2916051" y="3312861"/>
              <a:chExt cx="1205311" cy="1482231"/>
            </a:xfrm>
          </p:grpSpPr>
          <p:pic>
            <p:nvPicPr>
              <p:cNvPr id="97" name="图片 96"/>
              <p:cNvPicPr>
                <a:picLocks noChangeAspect="1"/>
              </p:cNvPicPr>
              <p:nvPr/>
            </p:nvPicPr>
            <p:blipFill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r="-5225"/>
              <a:stretch>
                <a:fillRect/>
              </a:stretch>
            </p:blipFill>
            <p:spPr>
              <a:xfrm rot="13651594">
                <a:off x="3347000" y="3081403"/>
                <a:ext cx="252731" cy="1109461"/>
              </a:xfrm>
              <a:prstGeom prst="rect">
                <a:avLst/>
              </a:prstGeom>
            </p:spPr>
          </p:pic>
          <p:grpSp>
            <p:nvGrpSpPr>
              <p:cNvPr id="98" name="组合 97"/>
              <p:cNvGrpSpPr/>
              <p:nvPr/>
            </p:nvGrpSpPr>
            <p:grpSpPr>
              <a:xfrm>
                <a:off x="2916051" y="3312861"/>
                <a:ext cx="1205311" cy="1482231"/>
                <a:chOff x="2916051" y="3312861"/>
                <a:chExt cx="1205311" cy="1482231"/>
              </a:xfrm>
            </p:grpSpPr>
            <p:sp>
              <p:nvSpPr>
                <p:cNvPr id="99" name="Freeform 13"/>
                <p:cNvSpPr/>
                <p:nvPr/>
              </p:nvSpPr>
              <p:spPr bwMode="auto">
                <a:xfrm>
                  <a:off x="2916051" y="3312861"/>
                  <a:ext cx="1205311" cy="1482231"/>
                </a:xfrm>
                <a:custGeom>
                  <a:avLst/>
                  <a:gdLst>
                    <a:gd name="T0" fmla="*/ 155 w 155"/>
                    <a:gd name="T1" fmla="*/ 11 h 191"/>
                    <a:gd name="T2" fmla="*/ 127 w 155"/>
                    <a:gd name="T3" fmla="*/ 0 h 191"/>
                    <a:gd name="T4" fmla="*/ 28 w 155"/>
                    <a:gd name="T5" fmla="*/ 99 h 191"/>
                    <a:gd name="T6" fmla="*/ 28 w 155"/>
                    <a:gd name="T7" fmla="*/ 99 h 191"/>
                    <a:gd name="T8" fmla="*/ 0 w 155"/>
                    <a:gd name="T9" fmla="*/ 127 h 191"/>
                    <a:gd name="T10" fmla="*/ 155 w 155"/>
                    <a:gd name="T11" fmla="*/ 191 h 191"/>
                    <a:gd name="T12" fmla="*/ 155 w 155"/>
                    <a:gd name="T13" fmla="*/ 71 h 191"/>
                    <a:gd name="T14" fmla="*/ 155 w 155"/>
                    <a:gd name="T15" fmla="*/ 11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5" h="191">
                      <a:moveTo>
                        <a:pt x="155" y="11"/>
                      </a:moveTo>
                      <a:cubicBezTo>
                        <a:pt x="144" y="11"/>
                        <a:pt x="134" y="7"/>
                        <a:pt x="127" y="0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0" y="127"/>
                        <a:pt x="0" y="127"/>
                        <a:pt x="0" y="127"/>
                      </a:cubicBezTo>
                      <a:cubicBezTo>
                        <a:pt x="43" y="170"/>
                        <a:pt x="99" y="191"/>
                        <a:pt x="155" y="191"/>
                      </a:cubicBezTo>
                      <a:cubicBezTo>
                        <a:pt x="155" y="71"/>
                        <a:pt x="155" y="71"/>
                        <a:pt x="155" y="71"/>
                      </a:cubicBezTo>
                      <a:lnTo>
                        <a:pt x="155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914400"/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  <p:sp>
              <p:nvSpPr>
                <p:cNvPr id="100" name="Freeform 21"/>
                <p:cNvSpPr/>
                <p:nvPr/>
              </p:nvSpPr>
              <p:spPr bwMode="auto">
                <a:xfrm>
                  <a:off x="2916051" y="4081491"/>
                  <a:ext cx="1205311" cy="713601"/>
                </a:xfrm>
                <a:custGeom>
                  <a:avLst/>
                  <a:gdLst>
                    <a:gd name="T0" fmla="*/ 28 w 155"/>
                    <a:gd name="T1" fmla="*/ 0 h 92"/>
                    <a:gd name="T2" fmla="*/ 0 w 155"/>
                    <a:gd name="T3" fmla="*/ 28 h 92"/>
                    <a:gd name="T4" fmla="*/ 155 w 155"/>
                    <a:gd name="T5" fmla="*/ 92 h 92"/>
                    <a:gd name="T6" fmla="*/ 155 w 155"/>
                    <a:gd name="T7" fmla="*/ 52 h 92"/>
                    <a:gd name="T8" fmla="*/ 28 w 155"/>
                    <a:gd name="T9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2">
                      <a:moveTo>
                        <a:pt x="28" y="0"/>
                      </a:move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43" y="71"/>
                        <a:pt x="99" y="92"/>
                        <a:pt x="155" y="92"/>
                      </a:cubicBezTo>
                      <a:cubicBezTo>
                        <a:pt x="155" y="52"/>
                        <a:pt x="155" y="52"/>
                        <a:pt x="155" y="52"/>
                      </a:cubicBezTo>
                      <a:cubicBezTo>
                        <a:pt x="109" y="52"/>
                        <a:pt x="63" y="35"/>
                        <a:pt x="28" y="0"/>
                      </a:cubicBezTo>
                      <a:close/>
                    </a:path>
                  </a:pathLst>
                </a:custGeom>
                <a:solidFill>
                  <a:srgbClr val="0039A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</p:grpSp>
        </p:grpSp>
        <p:grpSp>
          <p:nvGrpSpPr>
            <p:cNvPr id="45" name="组合 44"/>
            <p:cNvGrpSpPr/>
            <p:nvPr/>
          </p:nvGrpSpPr>
          <p:grpSpPr>
            <a:xfrm>
              <a:off x="7844790" y="4227195"/>
              <a:ext cx="2061210" cy="2070100"/>
              <a:chOff x="3767111" y="3312861"/>
              <a:chExt cx="1785002" cy="1792878"/>
            </a:xfrm>
          </p:grpSpPr>
          <p:pic>
            <p:nvPicPr>
              <p:cNvPr id="93" name="图片 92"/>
              <p:cNvPicPr>
                <a:picLocks noChangeAspect="1"/>
              </p:cNvPicPr>
              <p:nvPr/>
            </p:nvPicPr>
            <p:blipFill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r="-5225"/>
              <a:stretch>
                <a:fillRect/>
              </a:stretch>
            </p:blipFill>
            <p:spPr>
              <a:xfrm rot="10800000">
                <a:off x="3767111" y="3405166"/>
                <a:ext cx="391322" cy="1401121"/>
              </a:xfrm>
              <a:prstGeom prst="rect">
                <a:avLst/>
              </a:prstGeom>
            </p:spPr>
          </p:pic>
          <p:grpSp>
            <p:nvGrpSpPr>
              <p:cNvPr id="94" name="组合 93"/>
              <p:cNvGrpSpPr/>
              <p:nvPr/>
            </p:nvGrpSpPr>
            <p:grpSpPr>
              <a:xfrm>
                <a:off x="4121361" y="3312861"/>
                <a:ext cx="1430752" cy="1792878"/>
                <a:chOff x="4121361" y="3312861"/>
                <a:chExt cx="1430752" cy="1792878"/>
              </a:xfrm>
            </p:grpSpPr>
            <p:sp>
              <p:nvSpPr>
                <p:cNvPr id="95" name="Freeform 15"/>
                <p:cNvSpPr/>
                <p:nvPr/>
              </p:nvSpPr>
              <p:spPr bwMode="auto">
                <a:xfrm>
                  <a:off x="4121361" y="3312861"/>
                  <a:ext cx="1430752" cy="1792878"/>
                </a:xfrm>
                <a:custGeom>
                  <a:avLst/>
                  <a:gdLst>
                    <a:gd name="T0" fmla="*/ 0 w 184"/>
                    <a:gd name="T1" fmla="*/ 11 h 231"/>
                    <a:gd name="T2" fmla="*/ 0 w 184"/>
                    <a:gd name="T3" fmla="*/ 71 h 231"/>
                    <a:gd name="T4" fmla="*/ 0 w 184"/>
                    <a:gd name="T5" fmla="*/ 151 h 231"/>
                    <a:gd name="T6" fmla="*/ 0 w 184"/>
                    <a:gd name="T7" fmla="*/ 191 h 231"/>
                    <a:gd name="T8" fmla="*/ 0 w 184"/>
                    <a:gd name="T9" fmla="*/ 231 h 231"/>
                    <a:gd name="T10" fmla="*/ 184 w 184"/>
                    <a:gd name="T11" fmla="*/ 155 h 231"/>
                    <a:gd name="T12" fmla="*/ 29 w 184"/>
                    <a:gd name="T13" fmla="*/ 0 h 231"/>
                    <a:gd name="T14" fmla="*/ 1 w 184"/>
                    <a:gd name="T15" fmla="*/ 11 h 231"/>
                    <a:gd name="T16" fmla="*/ 0 w 184"/>
                    <a:gd name="T17" fmla="*/ 11 h 2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84" h="231">
                      <a:moveTo>
                        <a:pt x="0" y="11"/>
                      </a:move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151"/>
                        <a:pt x="0" y="151"/>
                        <a:pt x="0" y="151"/>
                      </a:cubicBezTo>
                      <a:cubicBezTo>
                        <a:pt x="0" y="191"/>
                        <a:pt x="0" y="191"/>
                        <a:pt x="0" y="191"/>
                      </a:cubicBezTo>
                      <a:cubicBezTo>
                        <a:pt x="0" y="231"/>
                        <a:pt x="0" y="231"/>
                        <a:pt x="0" y="231"/>
                      </a:cubicBezTo>
                      <a:cubicBezTo>
                        <a:pt x="67" y="231"/>
                        <a:pt x="134" y="206"/>
                        <a:pt x="184" y="155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2" y="7"/>
                        <a:pt x="12" y="11"/>
                        <a:pt x="1" y="11"/>
                      </a:cubicBezTo>
                      <a:cubicBezTo>
                        <a:pt x="1" y="11"/>
                        <a:pt x="1" y="11"/>
                        <a:pt x="0" y="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914400"/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  <p:sp>
              <p:nvSpPr>
                <p:cNvPr id="96" name="Freeform 20"/>
                <p:cNvSpPr/>
                <p:nvPr/>
              </p:nvSpPr>
              <p:spPr bwMode="auto">
                <a:xfrm>
                  <a:off x="4121361" y="4298056"/>
                  <a:ext cx="1430752" cy="807683"/>
                </a:xfrm>
                <a:custGeom>
                  <a:avLst/>
                  <a:gdLst>
                    <a:gd name="T0" fmla="*/ 0 w 184"/>
                    <a:gd name="T1" fmla="*/ 64 h 104"/>
                    <a:gd name="T2" fmla="*/ 0 w 184"/>
                    <a:gd name="T3" fmla="*/ 104 h 104"/>
                    <a:gd name="T4" fmla="*/ 184 w 184"/>
                    <a:gd name="T5" fmla="*/ 28 h 104"/>
                    <a:gd name="T6" fmla="*/ 156 w 184"/>
                    <a:gd name="T7" fmla="*/ 0 h 104"/>
                    <a:gd name="T8" fmla="*/ 0 w 184"/>
                    <a:gd name="T9" fmla="*/ 64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4" h="104">
                      <a:moveTo>
                        <a:pt x="0" y="64"/>
                      </a:moveTo>
                      <a:cubicBezTo>
                        <a:pt x="0" y="104"/>
                        <a:pt x="0" y="104"/>
                        <a:pt x="0" y="104"/>
                      </a:cubicBezTo>
                      <a:cubicBezTo>
                        <a:pt x="67" y="104"/>
                        <a:pt x="134" y="79"/>
                        <a:pt x="184" y="28"/>
                      </a:cubicBezTo>
                      <a:cubicBezTo>
                        <a:pt x="156" y="0"/>
                        <a:pt x="156" y="0"/>
                        <a:pt x="156" y="0"/>
                      </a:cubicBezTo>
                      <a:cubicBezTo>
                        <a:pt x="113" y="43"/>
                        <a:pt x="57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0039A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</p:grpSp>
        </p:grpSp>
        <p:grpSp>
          <p:nvGrpSpPr>
            <p:cNvPr id="46" name="组合 45"/>
            <p:cNvGrpSpPr/>
            <p:nvPr/>
          </p:nvGrpSpPr>
          <p:grpSpPr>
            <a:xfrm>
              <a:off x="8121015" y="3966845"/>
              <a:ext cx="2834005" cy="1910080"/>
              <a:chOff x="4006576" y="3087420"/>
              <a:chExt cx="2454401" cy="1654418"/>
            </a:xfrm>
          </p:grpSpPr>
          <p:pic>
            <p:nvPicPr>
              <p:cNvPr id="89" name="图片 88"/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r="-5225"/>
              <a:stretch>
                <a:fillRect/>
              </a:stretch>
            </p:blipFill>
            <p:spPr>
              <a:xfrm rot="8012520">
                <a:off x="4651536" y="3140661"/>
                <a:ext cx="409376" cy="1699296"/>
              </a:xfrm>
              <a:prstGeom prst="rect">
                <a:avLst/>
              </a:prstGeom>
            </p:spPr>
          </p:pic>
          <p:grpSp>
            <p:nvGrpSpPr>
              <p:cNvPr id="90" name="组合 89"/>
              <p:cNvGrpSpPr/>
              <p:nvPr/>
            </p:nvGrpSpPr>
            <p:grpSpPr>
              <a:xfrm>
                <a:off x="4346802" y="3087420"/>
                <a:ext cx="2114175" cy="1654418"/>
                <a:chOff x="4346802" y="3087420"/>
                <a:chExt cx="2114175" cy="1654418"/>
              </a:xfrm>
            </p:grpSpPr>
            <p:sp>
              <p:nvSpPr>
                <p:cNvPr id="91" name="Freeform 14"/>
                <p:cNvSpPr/>
                <p:nvPr/>
              </p:nvSpPr>
              <p:spPr bwMode="auto">
                <a:xfrm>
                  <a:off x="4346802" y="3087420"/>
                  <a:ext cx="2114175" cy="1654418"/>
                </a:xfrm>
                <a:custGeom>
                  <a:avLst/>
                  <a:gdLst>
                    <a:gd name="T0" fmla="*/ 0 w 272"/>
                    <a:gd name="T1" fmla="*/ 29 h 213"/>
                    <a:gd name="T2" fmla="*/ 184 w 272"/>
                    <a:gd name="T3" fmla="*/ 213 h 213"/>
                    <a:gd name="T4" fmla="*/ 271 w 272"/>
                    <a:gd name="T5" fmla="*/ 0 h 213"/>
                    <a:gd name="T6" fmla="*/ 12 w 272"/>
                    <a:gd name="T7" fmla="*/ 0 h 213"/>
                    <a:gd name="T8" fmla="*/ 0 w 272"/>
                    <a:gd name="T9" fmla="*/ 29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2" h="213">
                      <a:moveTo>
                        <a:pt x="0" y="29"/>
                      </a:moveTo>
                      <a:cubicBezTo>
                        <a:pt x="184" y="213"/>
                        <a:pt x="184" y="213"/>
                        <a:pt x="184" y="213"/>
                      </a:cubicBezTo>
                      <a:cubicBezTo>
                        <a:pt x="242" y="154"/>
                        <a:pt x="272" y="77"/>
                        <a:pt x="271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11"/>
                        <a:pt x="7" y="21"/>
                        <a:pt x="0" y="2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914400"/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  <p:sp>
              <p:nvSpPr>
                <p:cNvPr id="92" name="Freeform 19"/>
                <p:cNvSpPr/>
                <p:nvPr/>
              </p:nvSpPr>
              <p:spPr bwMode="auto">
                <a:xfrm>
                  <a:off x="5552113" y="3087420"/>
                  <a:ext cx="899989" cy="1654418"/>
                </a:xfrm>
                <a:custGeom>
                  <a:avLst/>
                  <a:gdLst>
                    <a:gd name="T0" fmla="*/ 0 w 116"/>
                    <a:gd name="T1" fmla="*/ 184 h 213"/>
                    <a:gd name="T2" fmla="*/ 29 w 116"/>
                    <a:gd name="T3" fmla="*/ 213 h 213"/>
                    <a:gd name="T4" fmla="*/ 116 w 116"/>
                    <a:gd name="T5" fmla="*/ 0 h 213"/>
                    <a:gd name="T6" fmla="*/ 76 w 116"/>
                    <a:gd name="T7" fmla="*/ 0 h 213"/>
                    <a:gd name="T8" fmla="*/ 0 w 116"/>
                    <a:gd name="T9" fmla="*/ 184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6" h="213">
                      <a:moveTo>
                        <a:pt x="0" y="184"/>
                      </a:moveTo>
                      <a:cubicBezTo>
                        <a:pt x="29" y="213"/>
                        <a:pt x="29" y="213"/>
                        <a:pt x="29" y="213"/>
                      </a:cubicBezTo>
                      <a:cubicBezTo>
                        <a:pt x="87" y="154"/>
                        <a:pt x="116" y="77"/>
                        <a:pt x="116" y="0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76" y="67"/>
                        <a:pt x="51" y="133"/>
                        <a:pt x="0" y="184"/>
                      </a:cubicBezTo>
                      <a:close/>
                    </a:path>
                  </a:pathLst>
                </a:custGeom>
                <a:solidFill>
                  <a:srgbClr val="0039A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</p:grpSp>
        </p:grpSp>
        <p:grpSp>
          <p:nvGrpSpPr>
            <p:cNvPr id="47" name="组合 46"/>
            <p:cNvGrpSpPr/>
            <p:nvPr/>
          </p:nvGrpSpPr>
          <p:grpSpPr>
            <a:xfrm>
              <a:off x="8514080" y="1814830"/>
              <a:ext cx="2789555" cy="2625725"/>
              <a:chOff x="4346802" y="1223537"/>
              <a:chExt cx="2415947" cy="2274249"/>
            </a:xfrm>
          </p:grpSpPr>
          <p:pic>
            <p:nvPicPr>
              <p:cNvPr id="85" name="图片 84"/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r="-5225"/>
              <a:stretch>
                <a:fillRect/>
              </a:stretch>
            </p:blipFill>
            <p:spPr>
              <a:xfrm rot="5400000">
                <a:off x="5205680" y="2245309"/>
                <a:ext cx="464751" cy="2040204"/>
              </a:xfrm>
              <a:prstGeom prst="rect">
                <a:avLst/>
              </a:prstGeom>
            </p:spPr>
          </p:pic>
          <p:grpSp>
            <p:nvGrpSpPr>
              <p:cNvPr id="86" name="组合 85"/>
              <p:cNvGrpSpPr/>
              <p:nvPr/>
            </p:nvGrpSpPr>
            <p:grpSpPr>
              <a:xfrm>
                <a:off x="4346802" y="1223537"/>
                <a:ext cx="2415947" cy="1863883"/>
                <a:chOff x="4346802" y="1223537"/>
                <a:chExt cx="2415947" cy="1863883"/>
              </a:xfrm>
            </p:grpSpPr>
            <p:sp>
              <p:nvSpPr>
                <p:cNvPr id="87" name="Freeform 12"/>
                <p:cNvSpPr/>
                <p:nvPr/>
              </p:nvSpPr>
              <p:spPr bwMode="auto">
                <a:xfrm>
                  <a:off x="4346802" y="1223537"/>
                  <a:ext cx="2415947" cy="1863883"/>
                </a:xfrm>
                <a:custGeom>
                  <a:avLst/>
                  <a:gdLst>
                    <a:gd name="T0" fmla="*/ 212 w 311"/>
                    <a:gd name="T1" fmla="*/ 0 h 240"/>
                    <a:gd name="T2" fmla="*/ 0 w 311"/>
                    <a:gd name="T3" fmla="*/ 212 h 240"/>
                    <a:gd name="T4" fmla="*/ 12 w 311"/>
                    <a:gd name="T5" fmla="*/ 240 h 240"/>
                    <a:gd name="T6" fmla="*/ 12 w 311"/>
                    <a:gd name="T7" fmla="*/ 240 h 240"/>
                    <a:gd name="T8" fmla="*/ 271 w 311"/>
                    <a:gd name="T9" fmla="*/ 240 h 240"/>
                    <a:gd name="T10" fmla="*/ 311 w 311"/>
                    <a:gd name="T11" fmla="*/ 240 h 240"/>
                    <a:gd name="T12" fmla="*/ 212 w 311"/>
                    <a:gd name="T13" fmla="*/ 0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1" h="240">
                      <a:moveTo>
                        <a:pt x="212" y="0"/>
                      </a:moveTo>
                      <a:cubicBezTo>
                        <a:pt x="0" y="212"/>
                        <a:pt x="0" y="212"/>
                        <a:pt x="0" y="212"/>
                      </a:cubicBezTo>
                      <a:cubicBezTo>
                        <a:pt x="7" y="219"/>
                        <a:pt x="12" y="229"/>
                        <a:pt x="12" y="240"/>
                      </a:cubicBezTo>
                      <a:cubicBezTo>
                        <a:pt x="12" y="240"/>
                        <a:pt x="12" y="240"/>
                        <a:pt x="12" y="240"/>
                      </a:cubicBezTo>
                      <a:cubicBezTo>
                        <a:pt x="271" y="240"/>
                        <a:pt x="271" y="240"/>
                        <a:pt x="271" y="240"/>
                      </a:cubicBezTo>
                      <a:cubicBezTo>
                        <a:pt x="311" y="240"/>
                        <a:pt x="311" y="240"/>
                        <a:pt x="311" y="240"/>
                      </a:cubicBezTo>
                      <a:cubicBezTo>
                        <a:pt x="311" y="153"/>
                        <a:pt x="278" y="66"/>
                        <a:pt x="21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914400"/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  <p:sp>
              <p:nvSpPr>
                <p:cNvPr id="88" name="Freeform 18"/>
                <p:cNvSpPr/>
                <p:nvPr/>
              </p:nvSpPr>
              <p:spPr bwMode="auto">
                <a:xfrm>
                  <a:off x="5775779" y="1223537"/>
                  <a:ext cx="986970" cy="1863883"/>
                </a:xfrm>
                <a:custGeom>
                  <a:avLst/>
                  <a:gdLst>
                    <a:gd name="T0" fmla="*/ 87 w 127"/>
                    <a:gd name="T1" fmla="*/ 240 h 240"/>
                    <a:gd name="T2" fmla="*/ 127 w 127"/>
                    <a:gd name="T3" fmla="*/ 240 h 240"/>
                    <a:gd name="T4" fmla="*/ 28 w 127"/>
                    <a:gd name="T5" fmla="*/ 0 h 240"/>
                    <a:gd name="T6" fmla="*/ 0 w 127"/>
                    <a:gd name="T7" fmla="*/ 28 h 240"/>
                    <a:gd name="T8" fmla="*/ 87 w 127"/>
                    <a:gd name="T9" fmla="*/ 240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240">
                      <a:moveTo>
                        <a:pt x="87" y="240"/>
                      </a:moveTo>
                      <a:cubicBezTo>
                        <a:pt x="127" y="240"/>
                        <a:pt x="127" y="240"/>
                        <a:pt x="127" y="240"/>
                      </a:cubicBezTo>
                      <a:cubicBezTo>
                        <a:pt x="127" y="153"/>
                        <a:pt x="94" y="66"/>
                        <a:pt x="28" y="0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58" y="87"/>
                        <a:pt x="87" y="164"/>
                        <a:pt x="87" y="24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914400"/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</p:grpSp>
        </p:grpSp>
        <p:grpSp>
          <p:nvGrpSpPr>
            <p:cNvPr id="48" name="组合 47"/>
            <p:cNvGrpSpPr/>
            <p:nvPr/>
          </p:nvGrpSpPr>
          <p:grpSpPr>
            <a:xfrm>
              <a:off x="8253730" y="560705"/>
              <a:ext cx="2414270" cy="3623945"/>
              <a:chOff x="4121361" y="137160"/>
              <a:chExt cx="2091099" cy="3138855"/>
            </a:xfrm>
          </p:grpSpPr>
          <p:pic>
            <p:nvPicPr>
              <p:cNvPr id="81" name="图片 80"/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r="-5225"/>
              <a:stretch>
                <a:fillRect/>
              </a:stretch>
            </p:blipFill>
            <p:spPr>
              <a:xfrm rot="2692828">
                <a:off x="4940322" y="940429"/>
                <a:ext cx="562422" cy="2335586"/>
              </a:xfrm>
              <a:prstGeom prst="rect">
                <a:avLst/>
              </a:prstGeom>
            </p:spPr>
          </p:pic>
          <p:grpSp>
            <p:nvGrpSpPr>
              <p:cNvPr id="82" name="组合 81"/>
              <p:cNvGrpSpPr/>
              <p:nvPr/>
            </p:nvGrpSpPr>
            <p:grpSpPr>
              <a:xfrm>
                <a:off x="4121361" y="137160"/>
                <a:ext cx="2091099" cy="2733695"/>
                <a:chOff x="4121361" y="137160"/>
                <a:chExt cx="2091099" cy="2733695"/>
              </a:xfrm>
            </p:grpSpPr>
            <p:sp>
              <p:nvSpPr>
                <p:cNvPr id="83" name="Freeform 11"/>
                <p:cNvSpPr/>
                <p:nvPr/>
              </p:nvSpPr>
              <p:spPr bwMode="auto">
                <a:xfrm>
                  <a:off x="4121361" y="137160"/>
                  <a:ext cx="2091099" cy="2733695"/>
                </a:xfrm>
                <a:custGeom>
                  <a:avLst/>
                  <a:gdLst>
                    <a:gd name="T0" fmla="*/ 1 w 269"/>
                    <a:gd name="T1" fmla="*/ 340 h 352"/>
                    <a:gd name="T2" fmla="*/ 29 w 269"/>
                    <a:gd name="T3" fmla="*/ 352 h 352"/>
                    <a:gd name="T4" fmla="*/ 269 w 269"/>
                    <a:gd name="T5" fmla="*/ 112 h 352"/>
                    <a:gd name="T6" fmla="*/ 0 w 269"/>
                    <a:gd name="T7" fmla="*/ 0 h 352"/>
                    <a:gd name="T8" fmla="*/ 0 w 269"/>
                    <a:gd name="T9" fmla="*/ 280 h 352"/>
                    <a:gd name="T10" fmla="*/ 0 w 269"/>
                    <a:gd name="T11" fmla="*/ 280 h 352"/>
                    <a:gd name="T12" fmla="*/ 0 w 269"/>
                    <a:gd name="T13" fmla="*/ 340 h 352"/>
                    <a:gd name="T14" fmla="*/ 1 w 269"/>
                    <a:gd name="T15" fmla="*/ 340 h 3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69" h="352">
                      <a:moveTo>
                        <a:pt x="1" y="340"/>
                      </a:moveTo>
                      <a:cubicBezTo>
                        <a:pt x="12" y="340"/>
                        <a:pt x="22" y="345"/>
                        <a:pt x="29" y="352"/>
                      </a:cubicBezTo>
                      <a:cubicBezTo>
                        <a:pt x="269" y="112"/>
                        <a:pt x="269" y="112"/>
                        <a:pt x="269" y="112"/>
                      </a:cubicBezTo>
                      <a:cubicBezTo>
                        <a:pt x="195" y="37"/>
                        <a:pt x="98" y="0"/>
                        <a:pt x="0" y="0"/>
                      </a:cubicBezTo>
                      <a:cubicBezTo>
                        <a:pt x="0" y="280"/>
                        <a:pt x="0" y="280"/>
                        <a:pt x="0" y="280"/>
                      </a:cubicBezTo>
                      <a:cubicBezTo>
                        <a:pt x="0" y="280"/>
                        <a:pt x="0" y="280"/>
                        <a:pt x="0" y="280"/>
                      </a:cubicBezTo>
                      <a:cubicBezTo>
                        <a:pt x="0" y="340"/>
                        <a:pt x="0" y="340"/>
                        <a:pt x="0" y="340"/>
                      </a:cubicBezTo>
                      <a:cubicBezTo>
                        <a:pt x="1" y="340"/>
                        <a:pt x="1" y="340"/>
                        <a:pt x="1" y="34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914400"/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  <p:sp>
              <p:nvSpPr>
                <p:cNvPr id="84" name="Freeform 17"/>
                <p:cNvSpPr/>
                <p:nvPr/>
              </p:nvSpPr>
              <p:spPr bwMode="auto">
                <a:xfrm>
                  <a:off x="4121361" y="137160"/>
                  <a:ext cx="2091099" cy="1086377"/>
                </a:xfrm>
                <a:custGeom>
                  <a:avLst/>
                  <a:gdLst>
                    <a:gd name="T0" fmla="*/ 241 w 269"/>
                    <a:gd name="T1" fmla="*/ 140 h 140"/>
                    <a:gd name="T2" fmla="*/ 269 w 269"/>
                    <a:gd name="T3" fmla="*/ 112 h 140"/>
                    <a:gd name="T4" fmla="*/ 0 w 269"/>
                    <a:gd name="T5" fmla="*/ 0 h 140"/>
                    <a:gd name="T6" fmla="*/ 0 w 269"/>
                    <a:gd name="T7" fmla="*/ 40 h 140"/>
                    <a:gd name="T8" fmla="*/ 241 w 269"/>
                    <a:gd name="T9" fmla="*/ 140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69" h="140">
                      <a:moveTo>
                        <a:pt x="241" y="140"/>
                      </a:moveTo>
                      <a:cubicBezTo>
                        <a:pt x="269" y="112"/>
                        <a:pt x="269" y="112"/>
                        <a:pt x="269" y="112"/>
                      </a:cubicBezTo>
                      <a:cubicBezTo>
                        <a:pt x="195" y="37"/>
                        <a:pt x="98" y="0"/>
                        <a:pt x="0" y="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87" y="40"/>
                        <a:pt x="175" y="74"/>
                        <a:pt x="241" y="140"/>
                      </a:cubicBezTo>
                      <a:close/>
                    </a:path>
                  </a:pathLst>
                </a:custGeom>
                <a:solidFill>
                  <a:srgbClr val="0039A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914400"/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</p:grpSp>
        </p:grpSp>
        <p:grpSp>
          <p:nvGrpSpPr>
            <p:cNvPr id="49" name="组合 48"/>
            <p:cNvGrpSpPr/>
            <p:nvPr/>
          </p:nvGrpSpPr>
          <p:grpSpPr>
            <a:xfrm>
              <a:off x="6997065" y="3079750"/>
              <a:ext cx="1014730" cy="887730"/>
              <a:chOff x="3033209" y="2318790"/>
              <a:chExt cx="878777" cy="768630"/>
            </a:xfrm>
          </p:grpSpPr>
          <p:grpSp>
            <p:nvGrpSpPr>
              <p:cNvPr id="77" name="组合 76"/>
              <p:cNvGrpSpPr/>
              <p:nvPr/>
            </p:nvGrpSpPr>
            <p:grpSpPr>
              <a:xfrm>
                <a:off x="3033209" y="2318790"/>
                <a:ext cx="869812" cy="768630"/>
                <a:chOff x="3033209" y="2318790"/>
                <a:chExt cx="869812" cy="768630"/>
              </a:xfrm>
            </p:grpSpPr>
            <p:sp>
              <p:nvSpPr>
                <p:cNvPr id="79" name="Freeform 10"/>
                <p:cNvSpPr/>
                <p:nvPr/>
              </p:nvSpPr>
              <p:spPr bwMode="auto">
                <a:xfrm>
                  <a:off x="3033209" y="2318790"/>
                  <a:ext cx="869812" cy="768630"/>
                </a:xfrm>
                <a:custGeom>
                  <a:avLst/>
                  <a:gdLst>
                    <a:gd name="T0" fmla="*/ 101 w 112"/>
                    <a:gd name="T1" fmla="*/ 99 h 99"/>
                    <a:gd name="T2" fmla="*/ 112 w 112"/>
                    <a:gd name="T3" fmla="*/ 71 h 99"/>
                    <a:gd name="T4" fmla="*/ 70 w 112"/>
                    <a:gd name="T5" fmla="*/ 29 h 99"/>
                    <a:gd name="T6" fmla="*/ 70 w 112"/>
                    <a:gd name="T7" fmla="*/ 29 h 99"/>
                    <a:gd name="T8" fmla="*/ 41 w 112"/>
                    <a:gd name="T9" fmla="*/ 0 h 99"/>
                    <a:gd name="T10" fmla="*/ 0 w 112"/>
                    <a:gd name="T11" fmla="*/ 99 h 99"/>
                    <a:gd name="T12" fmla="*/ 101 w 112"/>
                    <a:gd name="T13" fmla="*/ 99 h 99"/>
                    <a:gd name="T14" fmla="*/ 101 w 112"/>
                    <a:gd name="T15" fmla="*/ 99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2" h="99">
                      <a:moveTo>
                        <a:pt x="101" y="99"/>
                      </a:moveTo>
                      <a:cubicBezTo>
                        <a:pt x="101" y="88"/>
                        <a:pt x="105" y="78"/>
                        <a:pt x="112" y="71"/>
                      </a:cubicBezTo>
                      <a:cubicBezTo>
                        <a:pt x="70" y="29"/>
                        <a:pt x="70" y="29"/>
                        <a:pt x="70" y="29"/>
                      </a:cubicBezTo>
                      <a:cubicBezTo>
                        <a:pt x="70" y="29"/>
                        <a:pt x="70" y="29"/>
                        <a:pt x="70" y="29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14" y="28"/>
                        <a:pt x="0" y="64"/>
                        <a:pt x="0" y="99"/>
                      </a:cubicBezTo>
                      <a:cubicBezTo>
                        <a:pt x="101" y="99"/>
                        <a:pt x="101" y="99"/>
                        <a:pt x="101" y="99"/>
                      </a:cubicBezTo>
                      <a:cubicBezTo>
                        <a:pt x="101" y="99"/>
                        <a:pt x="101" y="99"/>
                        <a:pt x="101" y="9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914400"/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  <p:sp>
              <p:nvSpPr>
                <p:cNvPr id="80" name="Freeform 23"/>
                <p:cNvSpPr/>
                <p:nvPr/>
              </p:nvSpPr>
              <p:spPr bwMode="auto">
                <a:xfrm>
                  <a:off x="3033209" y="2318790"/>
                  <a:ext cx="544964" cy="768630"/>
                </a:xfrm>
                <a:custGeom>
                  <a:avLst/>
                  <a:gdLst>
                    <a:gd name="T0" fmla="*/ 70 w 70"/>
                    <a:gd name="T1" fmla="*/ 29 h 99"/>
                    <a:gd name="T2" fmla="*/ 41 w 70"/>
                    <a:gd name="T3" fmla="*/ 0 h 99"/>
                    <a:gd name="T4" fmla="*/ 0 w 70"/>
                    <a:gd name="T5" fmla="*/ 99 h 99"/>
                    <a:gd name="T6" fmla="*/ 40 w 70"/>
                    <a:gd name="T7" fmla="*/ 99 h 99"/>
                    <a:gd name="T8" fmla="*/ 70 w 70"/>
                    <a:gd name="T9" fmla="*/ 29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99">
                      <a:moveTo>
                        <a:pt x="70" y="29"/>
                      </a:move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14" y="28"/>
                        <a:pt x="0" y="64"/>
                        <a:pt x="0" y="99"/>
                      </a:cubicBezTo>
                      <a:cubicBezTo>
                        <a:pt x="40" y="99"/>
                        <a:pt x="40" y="99"/>
                        <a:pt x="40" y="99"/>
                      </a:cubicBezTo>
                      <a:cubicBezTo>
                        <a:pt x="40" y="74"/>
                        <a:pt x="50" y="48"/>
                        <a:pt x="70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914400"/>
                  <a:endParaRPr lang="zh-CN" altLang="en-US" dirty="0">
                    <a:solidFill>
                      <a:prstClr val="black"/>
                    </a:solidFill>
                    <a:latin typeface="Arial"/>
                    <a:ea typeface="微软雅黑"/>
                    <a:cs typeface="阿里巴巴普惠体 R" panose="00020600040101010101" pitchFamily="18" charset="-122"/>
                    <a:sym typeface="Arial"/>
                  </a:endParaRPr>
                </a:p>
              </p:txBody>
            </p:sp>
          </p:grpSp>
          <p:pic>
            <p:nvPicPr>
              <p:cNvPr id="78" name="图片 77"/>
              <p:cNvPicPr>
                <a:picLocks noChangeAspect="1"/>
              </p:cNvPicPr>
              <p:nvPr/>
            </p:nvPicPr>
            <p:blipFill rotWithShape="1"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r="-5225"/>
              <a:stretch>
                <a:fillRect/>
              </a:stretch>
            </p:blipFill>
            <p:spPr>
              <a:xfrm rot="18960000">
                <a:off x="3707701" y="2408156"/>
                <a:ext cx="204285" cy="467777"/>
              </a:xfrm>
              <a:prstGeom prst="rect">
                <a:avLst/>
              </a:prstGeom>
            </p:spPr>
          </p:pic>
        </p:grpSp>
        <p:grpSp>
          <p:nvGrpSpPr>
            <p:cNvPr id="50" name="Group 27"/>
            <p:cNvGrpSpPr>
              <a:grpSpLocks noChangeAspect="1"/>
            </p:cNvGrpSpPr>
            <p:nvPr/>
          </p:nvGrpSpPr>
          <p:grpSpPr bwMode="auto">
            <a:xfrm>
              <a:off x="9041130" y="1252855"/>
              <a:ext cx="419735" cy="450850"/>
              <a:chOff x="2938" y="391"/>
              <a:chExt cx="229" cy="246"/>
            </a:xfrm>
            <a:solidFill>
              <a:schemeClr val="accent4"/>
            </a:solidFill>
          </p:grpSpPr>
          <p:sp>
            <p:nvSpPr>
              <p:cNvPr id="71" name="Freeform 28"/>
              <p:cNvSpPr/>
              <p:nvPr/>
            </p:nvSpPr>
            <p:spPr bwMode="auto">
              <a:xfrm>
                <a:off x="2957" y="549"/>
                <a:ext cx="32" cy="88"/>
              </a:xfrm>
              <a:custGeom>
                <a:avLst/>
                <a:gdLst>
                  <a:gd name="T0" fmla="*/ 0 w 5"/>
                  <a:gd name="T1" fmla="*/ 14 h 14"/>
                  <a:gd name="T2" fmla="*/ 5 w 5"/>
                  <a:gd name="T3" fmla="*/ 14 h 14"/>
                  <a:gd name="T4" fmla="*/ 5 w 5"/>
                  <a:gd name="T5" fmla="*/ 0 h 14"/>
                  <a:gd name="T6" fmla="*/ 0 w 5"/>
                  <a:gd name="T7" fmla="*/ 1 h 14"/>
                  <a:gd name="T8" fmla="*/ 0 w 5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4">
                    <a:moveTo>
                      <a:pt x="0" y="1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2" y="0"/>
                      <a:pt x="0" y="1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72" name="Freeform 29"/>
              <p:cNvSpPr/>
              <p:nvPr/>
            </p:nvSpPr>
            <p:spPr bwMode="auto">
              <a:xfrm>
                <a:off x="2996" y="536"/>
                <a:ext cx="31" cy="101"/>
              </a:xfrm>
              <a:custGeom>
                <a:avLst/>
                <a:gdLst>
                  <a:gd name="T0" fmla="*/ 0 w 5"/>
                  <a:gd name="T1" fmla="*/ 1 h 16"/>
                  <a:gd name="T2" fmla="*/ 0 w 5"/>
                  <a:gd name="T3" fmla="*/ 16 h 16"/>
                  <a:gd name="T4" fmla="*/ 5 w 5"/>
                  <a:gd name="T5" fmla="*/ 16 h 16"/>
                  <a:gd name="T6" fmla="*/ 5 w 5"/>
                  <a:gd name="T7" fmla="*/ 0 h 16"/>
                  <a:gd name="T8" fmla="*/ 4 w 5"/>
                  <a:gd name="T9" fmla="*/ 0 h 16"/>
                  <a:gd name="T10" fmla="*/ 0 w 5"/>
                  <a:gd name="T1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6">
                    <a:moveTo>
                      <a:pt x="0" y="1"/>
                    </a:moveTo>
                    <a:cubicBezTo>
                      <a:pt x="0" y="16"/>
                      <a:pt x="0" y="16"/>
                      <a:pt x="0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73" name="Freeform 30"/>
              <p:cNvSpPr/>
              <p:nvPr/>
            </p:nvSpPr>
            <p:spPr bwMode="auto">
              <a:xfrm>
                <a:off x="3034" y="517"/>
                <a:ext cx="32" cy="120"/>
              </a:xfrm>
              <a:custGeom>
                <a:avLst/>
                <a:gdLst>
                  <a:gd name="T0" fmla="*/ 0 w 5"/>
                  <a:gd name="T1" fmla="*/ 19 h 19"/>
                  <a:gd name="T2" fmla="*/ 5 w 5"/>
                  <a:gd name="T3" fmla="*/ 19 h 19"/>
                  <a:gd name="T4" fmla="*/ 5 w 5"/>
                  <a:gd name="T5" fmla="*/ 0 h 19"/>
                  <a:gd name="T6" fmla="*/ 0 w 5"/>
                  <a:gd name="T7" fmla="*/ 2 h 19"/>
                  <a:gd name="T8" fmla="*/ 0 w 5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9">
                    <a:moveTo>
                      <a:pt x="0" y="19"/>
                    </a:moveTo>
                    <a:cubicBezTo>
                      <a:pt x="5" y="19"/>
                      <a:pt x="5" y="19"/>
                      <a:pt x="5" y="19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1"/>
                      <a:pt x="2" y="2"/>
                      <a:pt x="0" y="2"/>
                    </a:cubicBez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74" name="Freeform 31"/>
              <p:cNvSpPr/>
              <p:nvPr/>
            </p:nvSpPr>
            <p:spPr bwMode="auto">
              <a:xfrm>
                <a:off x="3072" y="498"/>
                <a:ext cx="32" cy="139"/>
              </a:xfrm>
              <a:custGeom>
                <a:avLst/>
                <a:gdLst>
                  <a:gd name="T0" fmla="*/ 0 w 5"/>
                  <a:gd name="T1" fmla="*/ 22 h 22"/>
                  <a:gd name="T2" fmla="*/ 5 w 5"/>
                  <a:gd name="T3" fmla="*/ 22 h 22"/>
                  <a:gd name="T4" fmla="*/ 5 w 5"/>
                  <a:gd name="T5" fmla="*/ 0 h 22"/>
                  <a:gd name="T6" fmla="*/ 0 w 5"/>
                  <a:gd name="T7" fmla="*/ 3 h 22"/>
                  <a:gd name="T8" fmla="*/ 0 w 5"/>
                  <a:gd name="T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2">
                    <a:moveTo>
                      <a:pt x="0" y="22"/>
                    </a:moveTo>
                    <a:cubicBezTo>
                      <a:pt x="5" y="22"/>
                      <a:pt x="5" y="22"/>
                      <a:pt x="5" y="2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1"/>
                      <a:pt x="2" y="2"/>
                      <a:pt x="0" y="3"/>
                    </a:cubicBez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75" name="Freeform 32"/>
              <p:cNvSpPr/>
              <p:nvPr/>
            </p:nvSpPr>
            <p:spPr bwMode="auto">
              <a:xfrm>
                <a:off x="3110" y="467"/>
                <a:ext cx="32" cy="170"/>
              </a:xfrm>
              <a:custGeom>
                <a:avLst/>
                <a:gdLst>
                  <a:gd name="T0" fmla="*/ 0 w 5"/>
                  <a:gd name="T1" fmla="*/ 4 h 27"/>
                  <a:gd name="T2" fmla="*/ 0 w 5"/>
                  <a:gd name="T3" fmla="*/ 27 h 27"/>
                  <a:gd name="T4" fmla="*/ 5 w 5"/>
                  <a:gd name="T5" fmla="*/ 27 h 27"/>
                  <a:gd name="T6" fmla="*/ 5 w 5"/>
                  <a:gd name="T7" fmla="*/ 0 h 27"/>
                  <a:gd name="T8" fmla="*/ 0 w 5"/>
                  <a:gd name="T9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7">
                    <a:moveTo>
                      <a:pt x="0" y="4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2"/>
                      <a:pt x="0" y="4"/>
                    </a:cubicBezTo>
                    <a:close/>
                  </a:path>
                </a:pathLst>
              </a:cu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76" name="Freeform 33"/>
              <p:cNvSpPr/>
              <p:nvPr/>
            </p:nvSpPr>
            <p:spPr bwMode="auto">
              <a:xfrm>
                <a:off x="2938" y="391"/>
                <a:ext cx="229" cy="151"/>
              </a:xfrm>
              <a:custGeom>
                <a:avLst/>
                <a:gdLst>
                  <a:gd name="T0" fmla="*/ 24 w 36"/>
                  <a:gd name="T1" fmla="*/ 4 h 24"/>
                  <a:gd name="T2" fmla="*/ 28 w 36"/>
                  <a:gd name="T3" fmla="*/ 6 h 24"/>
                  <a:gd name="T4" fmla="*/ 28 w 36"/>
                  <a:gd name="T5" fmla="*/ 7 h 24"/>
                  <a:gd name="T6" fmla="*/ 10 w 36"/>
                  <a:gd name="T7" fmla="*/ 20 h 24"/>
                  <a:gd name="T8" fmla="*/ 0 w 36"/>
                  <a:gd name="T9" fmla="*/ 24 h 24"/>
                  <a:gd name="T10" fmla="*/ 12 w 36"/>
                  <a:gd name="T11" fmla="*/ 21 h 24"/>
                  <a:gd name="T12" fmla="*/ 32 w 36"/>
                  <a:gd name="T13" fmla="*/ 8 h 24"/>
                  <a:gd name="T14" fmla="*/ 32 w 36"/>
                  <a:gd name="T15" fmla="*/ 8 h 24"/>
                  <a:gd name="T16" fmla="*/ 36 w 36"/>
                  <a:gd name="T17" fmla="*/ 9 h 24"/>
                  <a:gd name="T18" fmla="*/ 33 w 36"/>
                  <a:gd name="T19" fmla="*/ 0 h 24"/>
                  <a:gd name="T20" fmla="*/ 24 w 36"/>
                  <a:gd name="T21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" h="24">
                    <a:moveTo>
                      <a:pt x="24" y="4"/>
                    </a:moveTo>
                    <a:cubicBezTo>
                      <a:pt x="28" y="6"/>
                      <a:pt x="28" y="6"/>
                      <a:pt x="28" y="6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4" y="12"/>
                      <a:pt x="18" y="17"/>
                      <a:pt x="10" y="20"/>
                    </a:cubicBezTo>
                    <a:cubicBezTo>
                      <a:pt x="6" y="22"/>
                      <a:pt x="3" y="23"/>
                      <a:pt x="0" y="24"/>
                    </a:cubicBezTo>
                    <a:cubicBezTo>
                      <a:pt x="3" y="23"/>
                      <a:pt x="8" y="22"/>
                      <a:pt x="12" y="21"/>
                    </a:cubicBezTo>
                    <a:cubicBezTo>
                      <a:pt x="21" y="18"/>
                      <a:pt x="29" y="13"/>
                      <a:pt x="32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3" y="0"/>
                      <a:pt x="33" y="0"/>
                      <a:pt x="33" y="0"/>
                    </a:cubicBezTo>
                    <a:lnTo>
                      <a:pt x="24" y="4"/>
                    </a:lnTo>
                    <a:close/>
                  </a:path>
                </a:pathLst>
              </a:cu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54" name="Group 36"/>
            <p:cNvGrpSpPr>
              <a:grpSpLocks noChangeAspect="1"/>
            </p:cNvGrpSpPr>
            <p:nvPr/>
          </p:nvGrpSpPr>
          <p:grpSpPr bwMode="auto">
            <a:xfrm>
              <a:off x="9982835" y="2428240"/>
              <a:ext cx="430530" cy="359410"/>
              <a:chOff x="3658" y="1267"/>
              <a:chExt cx="235" cy="196"/>
            </a:xfrm>
            <a:solidFill>
              <a:srgbClr val="E95A10"/>
            </a:solidFill>
          </p:grpSpPr>
          <p:sp>
            <p:nvSpPr>
              <p:cNvPr id="68" name="Freeform 37"/>
              <p:cNvSpPr>
                <a:spLocks noEditPoints="1"/>
              </p:cNvSpPr>
              <p:nvPr/>
            </p:nvSpPr>
            <p:spPr bwMode="auto">
              <a:xfrm>
                <a:off x="3658" y="1267"/>
                <a:ext cx="235" cy="159"/>
              </a:xfrm>
              <a:custGeom>
                <a:avLst/>
                <a:gdLst>
                  <a:gd name="T0" fmla="*/ 43 w 45"/>
                  <a:gd name="T1" fmla="*/ 27 h 30"/>
                  <a:gd name="T2" fmla="*/ 11 w 45"/>
                  <a:gd name="T3" fmla="*/ 27 h 30"/>
                  <a:gd name="T4" fmla="*/ 11 w 45"/>
                  <a:gd name="T5" fmla="*/ 26 h 30"/>
                  <a:gd name="T6" fmla="*/ 11 w 45"/>
                  <a:gd name="T7" fmla="*/ 26 h 30"/>
                  <a:gd name="T8" fmla="*/ 43 w 45"/>
                  <a:gd name="T9" fmla="*/ 21 h 30"/>
                  <a:gd name="T10" fmla="*/ 45 w 45"/>
                  <a:gd name="T11" fmla="*/ 19 h 30"/>
                  <a:gd name="T12" fmla="*/ 45 w 45"/>
                  <a:gd name="T13" fmla="*/ 19 h 30"/>
                  <a:gd name="T14" fmla="*/ 45 w 45"/>
                  <a:gd name="T15" fmla="*/ 19 h 30"/>
                  <a:gd name="T16" fmla="*/ 45 w 45"/>
                  <a:gd name="T17" fmla="*/ 9 h 30"/>
                  <a:gd name="T18" fmla="*/ 45 w 45"/>
                  <a:gd name="T19" fmla="*/ 9 h 30"/>
                  <a:gd name="T20" fmla="*/ 45 w 45"/>
                  <a:gd name="T21" fmla="*/ 9 h 30"/>
                  <a:gd name="T22" fmla="*/ 42 w 45"/>
                  <a:gd name="T23" fmla="*/ 7 h 30"/>
                  <a:gd name="T24" fmla="*/ 11 w 45"/>
                  <a:gd name="T25" fmla="*/ 7 h 30"/>
                  <a:gd name="T26" fmla="*/ 11 w 45"/>
                  <a:gd name="T27" fmla="*/ 7 h 30"/>
                  <a:gd name="T28" fmla="*/ 11 w 45"/>
                  <a:gd name="T29" fmla="*/ 2 h 30"/>
                  <a:gd name="T30" fmla="*/ 10 w 45"/>
                  <a:gd name="T31" fmla="*/ 1 h 30"/>
                  <a:gd name="T32" fmla="*/ 9 w 45"/>
                  <a:gd name="T33" fmla="*/ 0 h 30"/>
                  <a:gd name="T34" fmla="*/ 1 w 45"/>
                  <a:gd name="T35" fmla="*/ 0 h 30"/>
                  <a:gd name="T36" fmla="*/ 0 w 45"/>
                  <a:gd name="T37" fmla="*/ 1 h 30"/>
                  <a:gd name="T38" fmla="*/ 1 w 45"/>
                  <a:gd name="T39" fmla="*/ 3 h 30"/>
                  <a:gd name="T40" fmla="*/ 7 w 45"/>
                  <a:gd name="T41" fmla="*/ 3 h 30"/>
                  <a:gd name="T42" fmla="*/ 7 w 45"/>
                  <a:gd name="T43" fmla="*/ 28 h 30"/>
                  <a:gd name="T44" fmla="*/ 7 w 45"/>
                  <a:gd name="T45" fmla="*/ 28 h 30"/>
                  <a:gd name="T46" fmla="*/ 7 w 45"/>
                  <a:gd name="T47" fmla="*/ 28 h 30"/>
                  <a:gd name="T48" fmla="*/ 8 w 45"/>
                  <a:gd name="T49" fmla="*/ 30 h 30"/>
                  <a:gd name="T50" fmla="*/ 43 w 45"/>
                  <a:gd name="T51" fmla="*/ 30 h 30"/>
                  <a:gd name="T52" fmla="*/ 44 w 45"/>
                  <a:gd name="T53" fmla="*/ 28 h 30"/>
                  <a:gd name="T54" fmla="*/ 43 w 45"/>
                  <a:gd name="T55" fmla="*/ 27 h 30"/>
                  <a:gd name="T56" fmla="*/ 33 w 45"/>
                  <a:gd name="T57" fmla="*/ 10 h 30"/>
                  <a:gd name="T58" fmla="*/ 42 w 45"/>
                  <a:gd name="T59" fmla="*/ 10 h 30"/>
                  <a:gd name="T60" fmla="*/ 42 w 45"/>
                  <a:gd name="T61" fmla="*/ 18 h 30"/>
                  <a:gd name="T62" fmla="*/ 33 w 45"/>
                  <a:gd name="T63" fmla="*/ 20 h 30"/>
                  <a:gd name="T64" fmla="*/ 33 w 45"/>
                  <a:gd name="T65" fmla="*/ 19 h 30"/>
                  <a:gd name="T66" fmla="*/ 33 w 45"/>
                  <a:gd name="T67" fmla="*/ 10 h 30"/>
                  <a:gd name="T68" fmla="*/ 33 w 45"/>
                  <a:gd name="T69" fmla="*/ 10 h 30"/>
                  <a:gd name="T70" fmla="*/ 22 w 45"/>
                  <a:gd name="T71" fmla="*/ 21 h 30"/>
                  <a:gd name="T72" fmla="*/ 22 w 45"/>
                  <a:gd name="T73" fmla="*/ 10 h 30"/>
                  <a:gd name="T74" fmla="*/ 29 w 45"/>
                  <a:gd name="T75" fmla="*/ 10 h 30"/>
                  <a:gd name="T76" fmla="*/ 29 w 45"/>
                  <a:gd name="T77" fmla="*/ 10 h 30"/>
                  <a:gd name="T78" fmla="*/ 29 w 45"/>
                  <a:gd name="T79" fmla="*/ 19 h 30"/>
                  <a:gd name="T80" fmla="*/ 30 w 45"/>
                  <a:gd name="T81" fmla="*/ 20 h 30"/>
                  <a:gd name="T82" fmla="*/ 22 w 45"/>
                  <a:gd name="T83" fmla="*/ 21 h 30"/>
                  <a:gd name="T84" fmla="*/ 22 w 45"/>
                  <a:gd name="T85" fmla="*/ 21 h 30"/>
                  <a:gd name="T86" fmla="*/ 11 w 45"/>
                  <a:gd name="T87" fmla="*/ 10 h 30"/>
                  <a:gd name="T88" fmla="*/ 11 w 45"/>
                  <a:gd name="T89" fmla="*/ 10 h 30"/>
                  <a:gd name="T90" fmla="*/ 19 w 45"/>
                  <a:gd name="T91" fmla="*/ 10 h 30"/>
                  <a:gd name="T92" fmla="*/ 19 w 45"/>
                  <a:gd name="T93" fmla="*/ 21 h 30"/>
                  <a:gd name="T94" fmla="*/ 19 w 45"/>
                  <a:gd name="T95" fmla="*/ 22 h 30"/>
                  <a:gd name="T96" fmla="*/ 11 w 45"/>
                  <a:gd name="T97" fmla="*/ 23 h 30"/>
                  <a:gd name="T98" fmla="*/ 11 w 45"/>
                  <a:gd name="T99" fmla="*/ 23 h 30"/>
                  <a:gd name="T100" fmla="*/ 11 w 45"/>
                  <a:gd name="T101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5" h="30">
                    <a:moveTo>
                      <a:pt x="43" y="27"/>
                    </a:move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6"/>
                      <a:pt x="11" y="26"/>
                      <a:pt x="11" y="26"/>
                    </a:cubicBezTo>
                    <a:cubicBezTo>
                      <a:pt x="11" y="26"/>
                      <a:pt x="11" y="26"/>
                      <a:pt x="11" y="26"/>
                    </a:cubicBezTo>
                    <a:cubicBezTo>
                      <a:pt x="43" y="21"/>
                      <a:pt x="43" y="21"/>
                      <a:pt x="43" y="21"/>
                    </a:cubicBezTo>
                    <a:cubicBezTo>
                      <a:pt x="44" y="21"/>
                      <a:pt x="45" y="20"/>
                      <a:pt x="45" y="19"/>
                    </a:cubicBezTo>
                    <a:cubicBezTo>
                      <a:pt x="45" y="19"/>
                      <a:pt x="45" y="19"/>
                      <a:pt x="45" y="19"/>
                    </a:cubicBezTo>
                    <a:cubicBezTo>
                      <a:pt x="45" y="19"/>
                      <a:pt x="45" y="19"/>
                      <a:pt x="45" y="19"/>
                    </a:cubicBezTo>
                    <a:cubicBezTo>
                      <a:pt x="45" y="9"/>
                      <a:pt x="45" y="9"/>
                      <a:pt x="45" y="9"/>
                    </a:cubicBezTo>
                    <a:cubicBezTo>
                      <a:pt x="45" y="9"/>
                      <a:pt x="45" y="9"/>
                      <a:pt x="45" y="9"/>
                    </a:cubicBezTo>
                    <a:cubicBezTo>
                      <a:pt x="45" y="9"/>
                      <a:pt x="45" y="9"/>
                      <a:pt x="45" y="9"/>
                    </a:cubicBezTo>
                    <a:cubicBezTo>
                      <a:pt x="45" y="8"/>
                      <a:pt x="44" y="7"/>
                      <a:pt x="42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10" y="0"/>
                      <a:pt x="10" y="0"/>
                      <a:pt x="9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43" y="30"/>
                      <a:pt x="43" y="30"/>
                      <a:pt x="43" y="30"/>
                    </a:cubicBezTo>
                    <a:cubicBezTo>
                      <a:pt x="44" y="30"/>
                      <a:pt x="44" y="29"/>
                      <a:pt x="44" y="28"/>
                    </a:cubicBezTo>
                    <a:cubicBezTo>
                      <a:pt x="44" y="28"/>
                      <a:pt x="44" y="27"/>
                      <a:pt x="43" y="27"/>
                    </a:cubicBezTo>
                    <a:close/>
                    <a:moveTo>
                      <a:pt x="33" y="10"/>
                    </a:moveTo>
                    <a:cubicBezTo>
                      <a:pt x="42" y="10"/>
                      <a:pt x="42" y="10"/>
                      <a:pt x="42" y="10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3" y="10"/>
                      <a:pt x="33" y="10"/>
                      <a:pt x="33" y="10"/>
                    </a:cubicBezTo>
                    <a:close/>
                    <a:moveTo>
                      <a:pt x="22" y="21"/>
                    </a:moveTo>
                    <a:cubicBezTo>
                      <a:pt x="22" y="10"/>
                      <a:pt x="22" y="10"/>
                      <a:pt x="22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0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lose/>
                    <a:moveTo>
                      <a:pt x="11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1"/>
                      <a:pt x="19" y="22"/>
                      <a:pt x="19" y="22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3"/>
                      <a:pt x="11" y="23"/>
                      <a:pt x="11" y="23"/>
                    </a:cubicBezTo>
                    <a:lnTo>
                      <a:pt x="11" y="10"/>
                    </a:lnTo>
                    <a:close/>
                  </a:path>
                </a:pathLst>
              </a:cu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69" name="Oval 38"/>
              <p:cNvSpPr>
                <a:spLocks noChangeArrowheads="1"/>
              </p:cNvSpPr>
              <p:nvPr/>
            </p:nvSpPr>
            <p:spPr bwMode="auto">
              <a:xfrm>
                <a:off x="3846" y="1431"/>
                <a:ext cx="31" cy="32"/>
              </a:xfrm>
              <a:prstGeom prst="ellipse">
                <a:avLst/>
              </a:pr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70" name="Oval 39"/>
              <p:cNvSpPr>
                <a:spLocks noChangeArrowheads="1"/>
              </p:cNvSpPr>
              <p:nvPr/>
            </p:nvSpPr>
            <p:spPr bwMode="auto">
              <a:xfrm>
                <a:off x="3731" y="1431"/>
                <a:ext cx="31" cy="32"/>
              </a:xfrm>
              <a:prstGeom prst="ellipse">
                <a:avLst/>
              </a:prstGeom>
              <a:solidFill>
                <a:srgbClr val="003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dirty="0">
                  <a:solidFill>
                    <a:prstClr val="black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sp>
          <p:nvSpPr>
            <p:cNvPr id="58" name="矩形 57"/>
            <p:cNvSpPr/>
            <p:nvPr/>
          </p:nvSpPr>
          <p:spPr>
            <a:xfrm>
              <a:off x="8291195" y="1786889"/>
              <a:ext cx="1348106" cy="9087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/>
                  <a:ea typeface="微软雅黑"/>
                  <a:cs typeface="阿里巴巴普惠体 R" panose="00020600040101010101" pitchFamily="18" charset="-122"/>
                  <a:sym typeface="Arial"/>
                </a:rPr>
                <a:t>请在此处输入以上项目相关的信息</a:t>
              </a:r>
              <a:endPara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cs typeface="阿里巴巴普惠体 R" panose="00020600040101010101" pitchFamily="18" charset="-122"/>
                <a:sym typeface="Arial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9431655" y="2966720"/>
              <a:ext cx="1348106" cy="9087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/>
                  <a:ea typeface="微软雅黑"/>
                  <a:cs typeface="阿里巴巴普惠体 R" panose="00020600040101010101" pitchFamily="18" charset="-122"/>
                  <a:sym typeface="Arial"/>
                </a:rPr>
                <a:t>请在相关的信息和详细数据分析</a:t>
              </a:r>
              <a:endPara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cs typeface="阿里巴巴普惠体 R" panose="00020600040101010101" pitchFamily="18" charset="-122"/>
                <a:sym typeface="Arial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9146541" y="4051301"/>
              <a:ext cx="1348106" cy="9087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/>
                  <a:ea typeface="微软雅黑"/>
                  <a:cs typeface="阿里巴巴普惠体 R" panose="00020600040101010101" pitchFamily="18" charset="-122"/>
                  <a:sym typeface="Arial"/>
                </a:rPr>
                <a:t>请在此处输入以上项目相关的信息</a:t>
              </a:r>
              <a:endPara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软雅黑"/>
                <a:cs typeface="阿里巴巴普惠体 R" panose="00020600040101010101" pitchFamily="18" charset="-122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9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1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9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61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椭圆 19"/>
          <p:cNvSpPr/>
          <p:nvPr/>
        </p:nvSpPr>
        <p:spPr>
          <a:xfrm>
            <a:off x="1828801" y="1208869"/>
            <a:ext cx="4587498" cy="4587496"/>
          </a:xfrm>
          <a:prstGeom prst="ellipse">
            <a:avLst/>
          </a:prstGeom>
          <a:gradFill flip="none" rotWithShape="1">
            <a:gsLst>
              <a:gs pos="23000">
                <a:srgbClr val="0039AC"/>
              </a:gs>
              <a:gs pos="77000">
                <a:srgbClr val="003C7B">
                  <a:alpha val="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3000">
                <a:srgbClr val="0039AC"/>
              </a:gs>
              <a:gs pos="77000">
                <a:srgbClr val="003C7B">
                  <a:alpha val="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5721118" y="2061275"/>
            <a:ext cx="6470882" cy="4796725"/>
          </a:xfrm>
          <a:custGeom>
            <a:avLst/>
            <a:gdLst>
              <a:gd name="connsiteX0" fmla="*/ 6470882 w 6470882"/>
              <a:gd name="connsiteY0" fmla="*/ 0 h 4796725"/>
              <a:gd name="connsiteX1" fmla="*/ 0 w 6470882"/>
              <a:gd name="connsiteY1" fmla="*/ 0 h 4796725"/>
              <a:gd name="connsiteX2" fmla="*/ 0 w 6470882"/>
              <a:gd name="connsiteY2" fmla="*/ 4796725 h 4796725"/>
              <a:gd name="connsiteX3" fmla="*/ 6470882 w 6470882"/>
              <a:gd name="connsiteY3" fmla="*/ 4796725 h 479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0882" h="4796725">
                <a:moveTo>
                  <a:pt x="6470882" y="0"/>
                </a:moveTo>
                <a:lnTo>
                  <a:pt x="0" y="0"/>
                </a:lnTo>
                <a:lnTo>
                  <a:pt x="0" y="4796725"/>
                </a:lnTo>
                <a:lnTo>
                  <a:pt x="6470882" y="4796725"/>
                </a:lnTo>
                <a:close/>
              </a:path>
            </a:pathLst>
          </a:custGeom>
        </p:spPr>
      </p:pic>
      <p:sp>
        <p:nvSpPr>
          <p:cNvPr id="54" name="文本框 53"/>
          <p:cNvSpPr txBox="1"/>
          <p:nvPr/>
        </p:nvSpPr>
        <p:spPr>
          <a:xfrm>
            <a:off x="915769" y="2287282"/>
            <a:ext cx="6083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dist">
              <a:defRPr sz="115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</a:defRPr>
            </a:lvl1pPr>
          </a:lstStyle>
          <a:p>
            <a:r>
              <a:rPr lang="zh-CN" altLang="en-US" dirty="0">
                <a:sym typeface="Arial"/>
              </a:rPr>
              <a:t>工作体会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2818606" y="2043554"/>
            <a:ext cx="22780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PART-03</a:t>
            </a:r>
            <a:endParaRPr lang="zh-CN" altLang="en-US" sz="3200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345056" y="4257891"/>
            <a:ext cx="5312228" cy="548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SIMPLE MOTIVATIONAL PROBATION PERIOD FOR POSITIVE REPLY OTIVA TIONAL PROBATION PERIOD</a:t>
            </a:r>
          </a:p>
        </p:txBody>
      </p:sp>
      <p:sp>
        <p:nvSpPr>
          <p:cNvPr id="57" name="任意多边形: 形状 56"/>
          <p:cNvSpPr/>
          <p:nvPr/>
        </p:nvSpPr>
        <p:spPr>
          <a:xfrm>
            <a:off x="1175666" y="1651430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8" name="任意多边形: 形状 57"/>
          <p:cNvSpPr/>
          <p:nvPr/>
        </p:nvSpPr>
        <p:spPr>
          <a:xfrm>
            <a:off x="4920352" y="5657373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001486" y="449942"/>
            <a:ext cx="10189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b="1" dirty="0">
                <a:solidFill>
                  <a:schemeClr val="bg1">
                    <a:alpha val="53000"/>
                  </a:schemeClr>
                </a:solidFill>
                <a:latin typeface="Arial"/>
                <a:ea typeface="微软雅黑"/>
                <a:sym typeface="Arial"/>
              </a:rPr>
              <a:t>BUILD A DREAM AND MOVE FORWARD</a:t>
            </a:r>
            <a:endParaRPr lang="zh-CN" altLang="en-US" sz="1400" b="1" dirty="0">
              <a:solidFill>
                <a:schemeClr val="bg1">
                  <a:alpha val="53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63" name="圆: 空心 62"/>
          <p:cNvSpPr/>
          <p:nvPr/>
        </p:nvSpPr>
        <p:spPr>
          <a:xfrm>
            <a:off x="6689050" y="2721661"/>
            <a:ext cx="336590" cy="33659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5000">
        <p14:switch dir="r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1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 animBg="1"/>
      <p:bldP spid="58" grpId="0" animBg="1"/>
      <p:bldP spid="59" grpId="0"/>
      <p:bldP spid="6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工作体会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20333" y="2435761"/>
            <a:ext cx="5859728" cy="4339582"/>
            <a:chOff x="4446108" y="1854349"/>
            <a:chExt cx="7112924" cy="5267670"/>
          </a:xfrm>
        </p:grpSpPr>
        <p:grpSp>
          <p:nvGrpSpPr>
            <p:cNvPr id="15" name="组合 14"/>
            <p:cNvGrpSpPr/>
            <p:nvPr/>
          </p:nvGrpSpPr>
          <p:grpSpPr>
            <a:xfrm>
              <a:off x="7125970" y="2120265"/>
              <a:ext cx="3924935" cy="2865755"/>
              <a:chOff x="11222" y="3339"/>
              <a:chExt cx="6181" cy="4513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11222" y="4352"/>
                <a:ext cx="5381" cy="1134"/>
                <a:chOff x="3649776" y="3234567"/>
                <a:chExt cx="3417223" cy="720000"/>
              </a:xfrm>
              <a:solidFill>
                <a:schemeClr val="accent2"/>
              </a:solidFill>
            </p:grpSpPr>
            <p:sp>
              <p:nvSpPr>
                <p:cNvPr id="24" name="圆角矩形 15"/>
                <p:cNvSpPr/>
                <p:nvPr/>
              </p:nvSpPr>
              <p:spPr>
                <a:xfrm>
                  <a:off x="3649776" y="3234567"/>
                  <a:ext cx="3417223" cy="720000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23000">
                      <a:srgbClr val="0039AC"/>
                    </a:gs>
                    <a:gs pos="77000">
                      <a:srgbClr val="003C7B">
                        <a:alpha val="0"/>
                      </a:srgbClr>
                    </a:gs>
                  </a:gsLst>
                  <a:lin ang="270000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en-US" altLang="zh-CN" dirty="0">
                    <a:latin typeface="Arial"/>
                    <a:ea typeface="微软雅黑"/>
                    <a:sym typeface="Arial"/>
                  </a:endParaRPr>
                </a:p>
              </p:txBody>
            </p:sp>
            <p:sp>
              <p:nvSpPr>
                <p:cNvPr id="25" name="椭圆 24"/>
                <p:cNvSpPr/>
                <p:nvPr/>
              </p:nvSpPr>
              <p:spPr>
                <a:xfrm>
                  <a:off x="6404236" y="3288567"/>
                  <a:ext cx="612000" cy="612000"/>
                </a:xfrm>
                <a:prstGeom prst="ellipse">
                  <a:avLst/>
                </a:prstGeom>
                <a:gradFill flip="none" rotWithShape="1">
                  <a:gsLst>
                    <a:gs pos="23000">
                      <a:srgbClr val="0039AC"/>
                    </a:gs>
                    <a:gs pos="96000">
                      <a:srgbClr val="042656"/>
                    </a:gs>
                  </a:gsLst>
                  <a:lin ang="270000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r>
                    <a:rPr lang="en-US" altLang="zh-CN" dirty="0">
                      <a:latin typeface="Arial"/>
                      <a:ea typeface="微软雅黑"/>
                      <a:sym typeface="Arial"/>
                    </a:rPr>
                    <a:t>2</a:t>
                  </a:r>
                  <a:endParaRPr lang="zh-CN" altLang="en-US" dirty="0">
                    <a:latin typeface="Arial"/>
                    <a:ea typeface="微软雅黑"/>
                    <a:sym typeface="Arial"/>
                  </a:endParaRPr>
                </a:p>
              </p:txBody>
            </p:sp>
          </p:grpSp>
          <p:grpSp>
            <p:nvGrpSpPr>
              <p:cNvPr id="17" name="组合 16"/>
              <p:cNvGrpSpPr/>
              <p:nvPr/>
            </p:nvGrpSpPr>
            <p:grpSpPr>
              <a:xfrm>
                <a:off x="11222" y="5618"/>
                <a:ext cx="6181" cy="1134"/>
                <a:chOff x="3141776" y="3234567"/>
                <a:chExt cx="3925224" cy="720000"/>
              </a:xfrm>
              <a:solidFill>
                <a:srgbClr val="BB451F"/>
              </a:solidFill>
            </p:grpSpPr>
            <p:sp>
              <p:nvSpPr>
                <p:cNvPr id="22" name="圆角矩形 20"/>
                <p:cNvSpPr/>
                <p:nvPr/>
              </p:nvSpPr>
              <p:spPr>
                <a:xfrm>
                  <a:off x="3141776" y="3234567"/>
                  <a:ext cx="3925224" cy="720000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23000">
                      <a:srgbClr val="0039AC"/>
                    </a:gs>
                    <a:gs pos="77000">
                      <a:srgbClr val="003C7B">
                        <a:alpha val="0"/>
                      </a:srgbClr>
                    </a:gs>
                  </a:gsLst>
                  <a:lin ang="270000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en-US" altLang="zh-CN" dirty="0">
                    <a:latin typeface="Arial"/>
                    <a:ea typeface="微软雅黑"/>
                    <a:sym typeface="Arial"/>
                  </a:endParaRPr>
                </a:p>
              </p:txBody>
            </p:sp>
            <p:sp>
              <p:nvSpPr>
                <p:cNvPr id="23" name="椭圆 22"/>
                <p:cNvSpPr/>
                <p:nvPr/>
              </p:nvSpPr>
              <p:spPr>
                <a:xfrm>
                  <a:off x="6404236" y="3288567"/>
                  <a:ext cx="612000" cy="612000"/>
                </a:xfrm>
                <a:prstGeom prst="ellipse">
                  <a:avLst/>
                </a:prstGeom>
                <a:gradFill flip="none" rotWithShape="1">
                  <a:gsLst>
                    <a:gs pos="23000">
                      <a:srgbClr val="0039AC"/>
                    </a:gs>
                    <a:gs pos="96000">
                      <a:srgbClr val="042656"/>
                    </a:gs>
                  </a:gsLst>
                  <a:lin ang="270000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r>
                    <a:rPr lang="en-US" altLang="zh-CN">
                      <a:latin typeface="Arial"/>
                      <a:ea typeface="微软雅黑"/>
                      <a:sym typeface="Arial"/>
                    </a:rPr>
                    <a:t>3</a:t>
                  </a:r>
                  <a:endParaRPr lang="zh-CN" altLang="en-US" dirty="0">
                    <a:latin typeface="Arial"/>
                    <a:ea typeface="微软雅黑"/>
                    <a:sym typeface="Arial"/>
                  </a:endParaRPr>
                </a:p>
              </p:txBody>
            </p:sp>
          </p:grpSp>
          <p:sp>
            <p:nvSpPr>
              <p:cNvPr id="18" name="文本框 17"/>
              <p:cNvSpPr txBox="1"/>
              <p:nvPr/>
            </p:nvSpPr>
            <p:spPr>
              <a:xfrm>
                <a:off x="11931" y="3348"/>
                <a:ext cx="3160" cy="6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Arial"/>
                    <a:ea typeface="微软雅黑"/>
                    <a:cs typeface="+mn-ea"/>
                    <a:sym typeface="Arial"/>
                  </a:rPr>
                  <a:t>工作体会</a:t>
                </a:r>
                <a:endParaRPr lang="en-US" altLang="zh-CN" sz="1600" b="1" dirty="0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12283" y="4618"/>
                <a:ext cx="3160" cy="6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/>
                    <a:ea typeface="微软雅黑"/>
                    <a:cs typeface="+mn-ea"/>
                    <a:sym typeface="Arial"/>
                  </a:rPr>
                  <a:t>工作体会</a:t>
                </a:r>
                <a:endPara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12944" y="5888"/>
                <a:ext cx="3160" cy="6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/>
                    <a:ea typeface="微软雅黑"/>
                    <a:cs typeface="+mn-ea"/>
                    <a:sym typeface="Arial"/>
                  </a:rPr>
                  <a:t>工作体会</a:t>
                </a:r>
                <a:endPara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13681" y="7158"/>
                <a:ext cx="3160" cy="6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Arial"/>
                    <a:ea typeface="微软雅黑"/>
                    <a:cs typeface="+mn-ea"/>
                    <a:sym typeface="Arial"/>
                  </a:rPr>
                  <a:t>工作体会</a:t>
                </a:r>
                <a:endParaRPr lang="en-US" altLang="zh-CN" sz="1600" b="1" dirty="0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13618" y="7090"/>
                <a:ext cx="3160" cy="6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/>
                    <a:ea typeface="微软雅黑"/>
                    <a:cs typeface="+mn-ea"/>
                    <a:sym typeface="Arial"/>
                  </a:rPr>
                  <a:t>工作体会</a:t>
                </a:r>
                <a:endPara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11669" y="3339"/>
                <a:ext cx="3160" cy="6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/>
                    <a:ea typeface="微软雅黑"/>
                    <a:cs typeface="+mn-ea"/>
                    <a:sym typeface="Arial"/>
                  </a:rPr>
                  <a:t>工作体会</a:t>
                </a:r>
                <a:endPara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6296025" y="1959855"/>
              <a:ext cx="3645823" cy="720000"/>
              <a:chOff x="3421177" y="3234567"/>
              <a:chExt cx="3645823" cy="720000"/>
            </a:xfrm>
            <a:solidFill>
              <a:srgbClr val="BB451F"/>
            </a:solidFill>
          </p:grpSpPr>
          <p:sp>
            <p:nvSpPr>
              <p:cNvPr id="27" name="圆角矩形 10"/>
              <p:cNvSpPr/>
              <p:nvPr/>
            </p:nvSpPr>
            <p:spPr>
              <a:xfrm>
                <a:off x="3421177" y="3234567"/>
                <a:ext cx="3645823" cy="720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23000">
                    <a:srgbClr val="0039AC"/>
                  </a:gs>
                  <a:gs pos="77000">
                    <a:srgbClr val="003C7B">
                      <a:alpha val="0"/>
                    </a:srgbClr>
                  </a:gs>
                </a:gsLst>
                <a:lin ang="270000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dirty="0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6404236" y="3288567"/>
                <a:ext cx="612000" cy="612000"/>
              </a:xfrm>
              <a:prstGeom prst="ellipse">
                <a:avLst/>
              </a:prstGeom>
              <a:gradFill flip="none" rotWithShape="1">
                <a:gsLst>
                  <a:gs pos="23000">
                    <a:srgbClr val="0039AC"/>
                  </a:gs>
                  <a:gs pos="96000">
                    <a:srgbClr val="042656"/>
                  </a:gs>
                </a:gsLst>
                <a:lin ang="270000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r>
                  <a:rPr lang="en-US" altLang="zh-CN" dirty="0">
                    <a:latin typeface="Arial"/>
                    <a:ea typeface="微软雅黑"/>
                    <a:sym typeface="Arial"/>
                  </a:rPr>
                  <a:t>1</a:t>
                </a:r>
                <a:endParaRPr lang="zh-CN" altLang="en-US" dirty="0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6592409" y="4371013"/>
              <a:ext cx="4966623" cy="720000"/>
              <a:chOff x="2100377" y="3234567"/>
              <a:chExt cx="4966623" cy="720000"/>
            </a:xfrm>
            <a:solidFill>
              <a:schemeClr val="accent2"/>
            </a:solidFill>
          </p:grpSpPr>
          <p:sp>
            <p:nvSpPr>
              <p:cNvPr id="30" name="圆角矩形 25"/>
              <p:cNvSpPr/>
              <p:nvPr/>
            </p:nvSpPr>
            <p:spPr>
              <a:xfrm>
                <a:off x="2100377" y="3234567"/>
                <a:ext cx="4966623" cy="720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23000">
                    <a:srgbClr val="0039AC"/>
                  </a:gs>
                  <a:gs pos="77000">
                    <a:srgbClr val="003C7B">
                      <a:alpha val="0"/>
                    </a:srgbClr>
                  </a:gs>
                </a:gsLst>
                <a:lin ang="270000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US" altLang="zh-CN" dirty="0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6404236" y="3288567"/>
                <a:ext cx="612000" cy="612000"/>
              </a:xfrm>
              <a:prstGeom prst="ellipse">
                <a:avLst/>
              </a:prstGeom>
              <a:gradFill flip="none" rotWithShape="1">
                <a:gsLst>
                  <a:gs pos="23000">
                    <a:srgbClr val="0039AC"/>
                  </a:gs>
                  <a:gs pos="96000">
                    <a:srgbClr val="042656"/>
                  </a:gs>
                </a:gsLst>
                <a:lin ang="270000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r>
                  <a:rPr lang="en-US" altLang="zh-CN" dirty="0">
                    <a:latin typeface="Arial"/>
                    <a:ea typeface="微软雅黑"/>
                    <a:sym typeface="Arial"/>
                  </a:rPr>
                  <a:t>4</a:t>
                </a:r>
                <a:endParaRPr lang="zh-CN" altLang="en-US" dirty="0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 flipH="1">
              <a:off x="4446108" y="1854349"/>
              <a:ext cx="3457090" cy="5267670"/>
              <a:chOff x="4140200" y="2167569"/>
              <a:chExt cx="3457090" cy="5267670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4140200" y="2256264"/>
                <a:ext cx="3276600" cy="32766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>
                      <a:lumMod val="65000"/>
                    </a:prstClr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 rot="19800000">
                <a:off x="7002817" y="5431507"/>
                <a:ext cx="476250" cy="200373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>
                      <a:lumMod val="65000"/>
                    </a:prstClr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5" name="任意多边形 30"/>
              <p:cNvSpPr/>
              <p:nvPr/>
            </p:nvSpPr>
            <p:spPr>
              <a:xfrm rot="19800000">
                <a:off x="4184164" y="2167569"/>
                <a:ext cx="3413126" cy="3854326"/>
              </a:xfrm>
              <a:custGeom>
                <a:avLst/>
                <a:gdLst>
                  <a:gd name="connsiteX0" fmla="*/ 2463543 w 3413126"/>
                  <a:gd name="connsiteY0" fmla="*/ 310144 h 3854326"/>
                  <a:gd name="connsiteX1" fmla="*/ 1706563 w 3413126"/>
                  <a:gd name="connsiteY1" fmla="*/ 118470 h 3854326"/>
                  <a:gd name="connsiteX2" fmla="*/ 118470 w 3413126"/>
                  <a:gd name="connsiteY2" fmla="*/ 1706563 h 3854326"/>
                  <a:gd name="connsiteX3" fmla="*/ 1706563 w 3413126"/>
                  <a:gd name="connsiteY3" fmla="*/ 3294656 h 3854326"/>
                  <a:gd name="connsiteX4" fmla="*/ 3294656 w 3413126"/>
                  <a:gd name="connsiteY4" fmla="*/ 1706563 h 3854326"/>
                  <a:gd name="connsiteX5" fmla="*/ 2463543 w 3413126"/>
                  <a:gd name="connsiteY5" fmla="*/ 310144 h 3854326"/>
                  <a:gd name="connsiteX6" fmla="*/ 2520012 w 3413126"/>
                  <a:gd name="connsiteY6" fmla="*/ 205973 h 3854326"/>
                  <a:gd name="connsiteX7" fmla="*/ 3413126 w 3413126"/>
                  <a:gd name="connsiteY7" fmla="*/ 1706563 h 3854326"/>
                  <a:gd name="connsiteX8" fmla="*/ 2050495 w 3413126"/>
                  <a:gd name="connsiteY8" fmla="*/ 3378455 h 3854326"/>
                  <a:gd name="connsiteX9" fmla="*/ 2020888 w 3413126"/>
                  <a:gd name="connsiteY9" fmla="*/ 3382974 h 3854326"/>
                  <a:gd name="connsiteX10" fmla="*/ 2020888 w 3413126"/>
                  <a:gd name="connsiteY10" fmla="*/ 3824057 h 3854326"/>
                  <a:gd name="connsiteX11" fmla="*/ 1879914 w 3413126"/>
                  <a:gd name="connsiteY11" fmla="*/ 3845573 h 3854326"/>
                  <a:gd name="connsiteX12" fmla="*/ 1706564 w 3413126"/>
                  <a:gd name="connsiteY12" fmla="*/ 3854326 h 3854326"/>
                  <a:gd name="connsiteX13" fmla="*/ 1533214 w 3413126"/>
                  <a:gd name="connsiteY13" fmla="*/ 3845573 h 3854326"/>
                  <a:gd name="connsiteX14" fmla="*/ 1392238 w 3413126"/>
                  <a:gd name="connsiteY14" fmla="*/ 3824057 h 3854326"/>
                  <a:gd name="connsiteX15" fmla="*/ 1392238 w 3413126"/>
                  <a:gd name="connsiteY15" fmla="*/ 3382974 h 3854326"/>
                  <a:gd name="connsiteX16" fmla="*/ 1362631 w 3413126"/>
                  <a:gd name="connsiteY16" fmla="*/ 3378455 h 3854326"/>
                  <a:gd name="connsiteX17" fmla="*/ 0 w 3413126"/>
                  <a:gd name="connsiteY17" fmla="*/ 1706563 h 3854326"/>
                  <a:gd name="connsiteX18" fmla="*/ 1706563 w 3413126"/>
                  <a:gd name="connsiteY18" fmla="*/ 0 h 3854326"/>
                  <a:gd name="connsiteX19" fmla="*/ 2520012 w 3413126"/>
                  <a:gd name="connsiteY19" fmla="*/ 205973 h 3854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413126" h="3854326">
                    <a:moveTo>
                      <a:pt x="2463543" y="310144"/>
                    </a:moveTo>
                    <a:cubicBezTo>
                      <a:pt x="2238521" y="187905"/>
                      <a:pt x="1980650" y="118470"/>
                      <a:pt x="1706563" y="118470"/>
                    </a:cubicBezTo>
                    <a:cubicBezTo>
                      <a:pt x="829483" y="118470"/>
                      <a:pt x="118470" y="829483"/>
                      <a:pt x="118470" y="1706563"/>
                    </a:cubicBezTo>
                    <a:cubicBezTo>
                      <a:pt x="118470" y="2583643"/>
                      <a:pt x="829483" y="3294656"/>
                      <a:pt x="1706563" y="3294656"/>
                    </a:cubicBezTo>
                    <a:cubicBezTo>
                      <a:pt x="2583643" y="3294656"/>
                      <a:pt x="3294656" y="2583643"/>
                      <a:pt x="3294656" y="1706563"/>
                    </a:cubicBezTo>
                    <a:cubicBezTo>
                      <a:pt x="3294656" y="1103571"/>
                      <a:pt x="2958591" y="579071"/>
                      <a:pt x="2463543" y="310144"/>
                    </a:cubicBezTo>
                    <a:close/>
                    <a:moveTo>
                      <a:pt x="2520012" y="205973"/>
                    </a:moveTo>
                    <a:cubicBezTo>
                      <a:pt x="3051991" y="494961"/>
                      <a:pt x="3413126" y="1058588"/>
                      <a:pt x="3413126" y="1706563"/>
                    </a:cubicBezTo>
                    <a:cubicBezTo>
                      <a:pt x="3413126" y="2531259"/>
                      <a:pt x="2828147" y="3219324"/>
                      <a:pt x="2050495" y="3378455"/>
                    </a:cubicBezTo>
                    <a:lnTo>
                      <a:pt x="2020888" y="3382974"/>
                    </a:lnTo>
                    <a:lnTo>
                      <a:pt x="2020888" y="3824057"/>
                    </a:lnTo>
                    <a:lnTo>
                      <a:pt x="1879914" y="3845573"/>
                    </a:lnTo>
                    <a:cubicBezTo>
                      <a:pt x="1822918" y="3851361"/>
                      <a:pt x="1765087" y="3854326"/>
                      <a:pt x="1706564" y="3854326"/>
                    </a:cubicBezTo>
                    <a:cubicBezTo>
                      <a:pt x="1648041" y="3854326"/>
                      <a:pt x="1590210" y="3851361"/>
                      <a:pt x="1533214" y="3845573"/>
                    </a:cubicBezTo>
                    <a:lnTo>
                      <a:pt x="1392238" y="3824057"/>
                    </a:lnTo>
                    <a:lnTo>
                      <a:pt x="1392238" y="3382974"/>
                    </a:lnTo>
                    <a:lnTo>
                      <a:pt x="1362631" y="3378455"/>
                    </a:lnTo>
                    <a:cubicBezTo>
                      <a:pt x="584979" y="3219324"/>
                      <a:pt x="0" y="2531258"/>
                      <a:pt x="0" y="1706563"/>
                    </a:cubicBezTo>
                    <a:cubicBezTo>
                      <a:pt x="0" y="764054"/>
                      <a:pt x="764054" y="0"/>
                      <a:pt x="1706563" y="0"/>
                    </a:cubicBezTo>
                    <a:cubicBezTo>
                      <a:pt x="2001097" y="0"/>
                      <a:pt x="2278204" y="74615"/>
                      <a:pt x="2520012" y="205973"/>
                    </a:cubicBezTo>
                    <a:close/>
                  </a:path>
                </a:pathLst>
              </a:custGeom>
              <a:gradFill flip="none" rotWithShape="1">
                <a:gsLst>
                  <a:gs pos="23000">
                    <a:srgbClr val="0039AC"/>
                  </a:gs>
                  <a:gs pos="96000">
                    <a:srgbClr val="042656"/>
                  </a:gs>
                </a:gsLst>
                <a:lin ang="270000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dirty="0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6" name="Freeform 104"/>
              <p:cNvSpPr>
                <a:spLocks noEditPoints="1"/>
              </p:cNvSpPr>
              <p:nvPr/>
            </p:nvSpPr>
            <p:spPr bwMode="auto">
              <a:xfrm>
                <a:off x="5459611" y="2870316"/>
                <a:ext cx="637778" cy="637778"/>
              </a:xfrm>
              <a:custGeom>
                <a:avLst/>
                <a:gdLst>
                  <a:gd name="T0" fmla="*/ 562 w 1019"/>
                  <a:gd name="T1" fmla="*/ 11 h 1017"/>
                  <a:gd name="T2" fmla="*/ 449 w 1019"/>
                  <a:gd name="T3" fmla="*/ 63 h 1017"/>
                  <a:gd name="T4" fmla="*/ 360 w 1019"/>
                  <a:gd name="T5" fmla="*/ 147 h 1017"/>
                  <a:gd name="T6" fmla="*/ 303 w 1019"/>
                  <a:gd name="T7" fmla="*/ 257 h 1017"/>
                  <a:gd name="T8" fmla="*/ 287 w 1019"/>
                  <a:gd name="T9" fmla="*/ 366 h 1017"/>
                  <a:gd name="T10" fmla="*/ 324 w 1019"/>
                  <a:gd name="T11" fmla="*/ 527 h 1017"/>
                  <a:gd name="T12" fmla="*/ 7 w 1019"/>
                  <a:gd name="T13" fmla="*/ 887 h 1017"/>
                  <a:gd name="T14" fmla="*/ 5 w 1019"/>
                  <a:gd name="T15" fmla="*/ 950 h 1017"/>
                  <a:gd name="T16" fmla="*/ 36 w 1019"/>
                  <a:gd name="T17" fmla="*/ 996 h 1017"/>
                  <a:gd name="T18" fmla="*/ 96 w 1019"/>
                  <a:gd name="T19" fmla="*/ 1017 h 1017"/>
                  <a:gd name="T20" fmla="*/ 148 w 1019"/>
                  <a:gd name="T21" fmla="*/ 1002 h 1017"/>
                  <a:gd name="T22" fmla="*/ 535 w 1019"/>
                  <a:gd name="T23" fmla="*/ 712 h 1017"/>
                  <a:gd name="T24" fmla="*/ 672 w 1019"/>
                  <a:gd name="T25" fmla="*/ 731 h 1017"/>
                  <a:gd name="T26" fmla="*/ 795 w 1019"/>
                  <a:gd name="T27" fmla="*/ 703 h 1017"/>
                  <a:gd name="T28" fmla="*/ 898 w 1019"/>
                  <a:gd name="T29" fmla="*/ 637 h 1017"/>
                  <a:gd name="T30" fmla="*/ 975 w 1019"/>
                  <a:gd name="T31" fmla="*/ 540 h 1017"/>
                  <a:gd name="T32" fmla="*/ 1014 w 1019"/>
                  <a:gd name="T33" fmla="*/ 421 h 1017"/>
                  <a:gd name="T34" fmla="*/ 1014 w 1019"/>
                  <a:gd name="T35" fmla="*/ 310 h 1017"/>
                  <a:gd name="T36" fmla="*/ 975 w 1019"/>
                  <a:gd name="T37" fmla="*/ 191 h 1017"/>
                  <a:gd name="T38" fmla="*/ 898 w 1019"/>
                  <a:gd name="T39" fmla="*/ 95 h 1017"/>
                  <a:gd name="T40" fmla="*/ 795 w 1019"/>
                  <a:gd name="T41" fmla="*/ 28 h 1017"/>
                  <a:gd name="T42" fmla="*/ 672 w 1019"/>
                  <a:gd name="T43" fmla="*/ 0 h 1017"/>
                  <a:gd name="T44" fmla="*/ 100 w 1019"/>
                  <a:gd name="T45" fmla="*/ 954 h 1017"/>
                  <a:gd name="T46" fmla="*/ 73 w 1019"/>
                  <a:gd name="T47" fmla="*/ 944 h 1017"/>
                  <a:gd name="T48" fmla="*/ 66 w 1019"/>
                  <a:gd name="T49" fmla="*/ 912 h 1017"/>
                  <a:gd name="T50" fmla="*/ 406 w 1019"/>
                  <a:gd name="T51" fmla="*/ 635 h 1017"/>
                  <a:gd name="T52" fmla="*/ 607 w 1019"/>
                  <a:gd name="T53" fmla="*/ 664 h 1017"/>
                  <a:gd name="T54" fmla="*/ 509 w 1019"/>
                  <a:gd name="T55" fmla="*/ 631 h 1017"/>
                  <a:gd name="T56" fmla="*/ 430 w 1019"/>
                  <a:gd name="T57" fmla="*/ 569 h 1017"/>
                  <a:gd name="T58" fmla="*/ 374 w 1019"/>
                  <a:gd name="T59" fmla="*/ 483 h 1017"/>
                  <a:gd name="T60" fmla="*/ 351 w 1019"/>
                  <a:gd name="T61" fmla="*/ 381 h 1017"/>
                  <a:gd name="T62" fmla="*/ 360 w 1019"/>
                  <a:gd name="T63" fmla="*/ 290 h 1017"/>
                  <a:gd name="T64" fmla="*/ 402 w 1019"/>
                  <a:gd name="T65" fmla="*/ 197 h 1017"/>
                  <a:gd name="T66" fmla="*/ 472 w 1019"/>
                  <a:gd name="T67" fmla="*/ 124 h 1017"/>
                  <a:gd name="T68" fmla="*/ 563 w 1019"/>
                  <a:gd name="T69" fmla="*/ 78 h 1017"/>
                  <a:gd name="T70" fmla="*/ 653 w 1019"/>
                  <a:gd name="T71" fmla="*/ 64 h 1017"/>
                  <a:gd name="T72" fmla="*/ 757 w 1019"/>
                  <a:gd name="T73" fmla="*/ 82 h 1017"/>
                  <a:gd name="T74" fmla="*/ 845 w 1019"/>
                  <a:gd name="T75" fmla="*/ 132 h 1017"/>
                  <a:gd name="T76" fmla="*/ 911 w 1019"/>
                  <a:gd name="T77" fmla="*/ 209 h 1017"/>
                  <a:gd name="T78" fmla="*/ 949 w 1019"/>
                  <a:gd name="T79" fmla="*/ 305 h 1017"/>
                  <a:gd name="T80" fmla="*/ 954 w 1019"/>
                  <a:gd name="T81" fmla="*/ 396 h 1017"/>
                  <a:gd name="T82" fmla="*/ 925 w 1019"/>
                  <a:gd name="T83" fmla="*/ 496 h 1017"/>
                  <a:gd name="T84" fmla="*/ 866 w 1019"/>
                  <a:gd name="T85" fmla="*/ 580 h 1017"/>
                  <a:gd name="T86" fmla="*/ 784 w 1019"/>
                  <a:gd name="T87" fmla="*/ 638 h 1017"/>
                  <a:gd name="T88" fmla="*/ 684 w 1019"/>
                  <a:gd name="T89" fmla="*/ 667 h 1017"/>
                  <a:gd name="T90" fmla="*/ 810 w 1019"/>
                  <a:gd name="T91" fmla="*/ 187 h 1017"/>
                  <a:gd name="T92" fmla="*/ 775 w 1019"/>
                  <a:gd name="T93" fmla="*/ 193 h 1017"/>
                  <a:gd name="T94" fmla="*/ 772 w 1019"/>
                  <a:gd name="T95" fmla="*/ 234 h 1017"/>
                  <a:gd name="T96" fmla="*/ 820 w 1019"/>
                  <a:gd name="T97" fmla="*/ 315 h 1017"/>
                  <a:gd name="T98" fmla="*/ 815 w 1019"/>
                  <a:gd name="T99" fmla="*/ 433 h 1017"/>
                  <a:gd name="T100" fmla="*/ 769 w 1019"/>
                  <a:gd name="T101" fmla="*/ 502 h 1017"/>
                  <a:gd name="T102" fmla="*/ 775 w 1019"/>
                  <a:gd name="T103" fmla="*/ 538 h 1017"/>
                  <a:gd name="T104" fmla="*/ 810 w 1019"/>
                  <a:gd name="T105" fmla="*/ 544 h 1017"/>
                  <a:gd name="T106" fmla="*/ 874 w 1019"/>
                  <a:gd name="T107" fmla="*/ 457 h 1017"/>
                  <a:gd name="T108" fmla="*/ 881 w 1019"/>
                  <a:gd name="T109" fmla="*/ 296 h 10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019" h="1017">
                    <a:moveTo>
                      <a:pt x="653" y="0"/>
                    </a:moveTo>
                    <a:lnTo>
                      <a:pt x="653" y="0"/>
                    </a:lnTo>
                    <a:lnTo>
                      <a:pt x="634" y="0"/>
                    </a:lnTo>
                    <a:lnTo>
                      <a:pt x="615" y="1"/>
                    </a:lnTo>
                    <a:lnTo>
                      <a:pt x="597" y="5"/>
                    </a:lnTo>
                    <a:lnTo>
                      <a:pt x="579" y="8"/>
                    </a:lnTo>
                    <a:lnTo>
                      <a:pt x="562" y="11"/>
                    </a:lnTo>
                    <a:lnTo>
                      <a:pt x="544" y="16"/>
                    </a:lnTo>
                    <a:lnTo>
                      <a:pt x="527" y="22"/>
                    </a:lnTo>
                    <a:lnTo>
                      <a:pt x="510" y="28"/>
                    </a:lnTo>
                    <a:lnTo>
                      <a:pt x="494" y="36"/>
                    </a:lnTo>
                    <a:lnTo>
                      <a:pt x="479" y="44"/>
                    </a:lnTo>
                    <a:lnTo>
                      <a:pt x="463" y="53"/>
                    </a:lnTo>
                    <a:lnTo>
                      <a:pt x="449" y="63"/>
                    </a:lnTo>
                    <a:lnTo>
                      <a:pt x="434" y="72"/>
                    </a:lnTo>
                    <a:lnTo>
                      <a:pt x="420" y="84"/>
                    </a:lnTo>
                    <a:lnTo>
                      <a:pt x="407" y="95"/>
                    </a:lnTo>
                    <a:lnTo>
                      <a:pt x="394" y="108"/>
                    </a:lnTo>
                    <a:lnTo>
                      <a:pt x="382" y="119"/>
                    </a:lnTo>
                    <a:lnTo>
                      <a:pt x="371" y="133"/>
                    </a:lnTo>
                    <a:lnTo>
                      <a:pt x="360" y="147"/>
                    </a:lnTo>
                    <a:lnTo>
                      <a:pt x="349" y="161"/>
                    </a:lnTo>
                    <a:lnTo>
                      <a:pt x="339" y="176"/>
                    </a:lnTo>
                    <a:lnTo>
                      <a:pt x="331" y="191"/>
                    </a:lnTo>
                    <a:lnTo>
                      <a:pt x="323" y="207"/>
                    </a:lnTo>
                    <a:lnTo>
                      <a:pt x="316" y="223"/>
                    </a:lnTo>
                    <a:lnTo>
                      <a:pt x="309" y="240"/>
                    </a:lnTo>
                    <a:lnTo>
                      <a:pt x="303" y="257"/>
                    </a:lnTo>
                    <a:lnTo>
                      <a:pt x="299" y="274"/>
                    </a:lnTo>
                    <a:lnTo>
                      <a:pt x="294" y="292"/>
                    </a:lnTo>
                    <a:lnTo>
                      <a:pt x="291" y="310"/>
                    </a:lnTo>
                    <a:lnTo>
                      <a:pt x="289" y="329"/>
                    </a:lnTo>
                    <a:lnTo>
                      <a:pt x="287" y="347"/>
                    </a:lnTo>
                    <a:lnTo>
                      <a:pt x="287" y="366"/>
                    </a:lnTo>
                    <a:lnTo>
                      <a:pt x="287" y="366"/>
                    </a:lnTo>
                    <a:lnTo>
                      <a:pt x="288" y="390"/>
                    </a:lnTo>
                    <a:lnTo>
                      <a:pt x="290" y="414"/>
                    </a:lnTo>
                    <a:lnTo>
                      <a:pt x="294" y="438"/>
                    </a:lnTo>
                    <a:lnTo>
                      <a:pt x="300" y="462"/>
                    </a:lnTo>
                    <a:lnTo>
                      <a:pt x="306" y="484"/>
                    </a:lnTo>
                    <a:lnTo>
                      <a:pt x="315" y="506"/>
                    </a:lnTo>
                    <a:lnTo>
                      <a:pt x="324" y="527"/>
                    </a:lnTo>
                    <a:lnTo>
                      <a:pt x="336" y="547"/>
                    </a:lnTo>
                    <a:lnTo>
                      <a:pt x="28" y="854"/>
                    </a:lnTo>
                    <a:lnTo>
                      <a:pt x="28" y="854"/>
                    </a:lnTo>
                    <a:lnTo>
                      <a:pt x="22" y="862"/>
                    </a:lnTo>
                    <a:lnTo>
                      <a:pt x="16" y="869"/>
                    </a:lnTo>
                    <a:lnTo>
                      <a:pt x="11" y="878"/>
                    </a:lnTo>
                    <a:lnTo>
                      <a:pt x="7" y="887"/>
                    </a:lnTo>
                    <a:lnTo>
                      <a:pt x="5" y="895"/>
                    </a:lnTo>
                    <a:lnTo>
                      <a:pt x="2" y="904"/>
                    </a:lnTo>
                    <a:lnTo>
                      <a:pt x="0" y="913"/>
                    </a:lnTo>
                    <a:lnTo>
                      <a:pt x="0" y="922"/>
                    </a:lnTo>
                    <a:lnTo>
                      <a:pt x="0" y="932"/>
                    </a:lnTo>
                    <a:lnTo>
                      <a:pt x="2" y="940"/>
                    </a:lnTo>
                    <a:lnTo>
                      <a:pt x="5" y="950"/>
                    </a:lnTo>
                    <a:lnTo>
                      <a:pt x="7" y="958"/>
                    </a:lnTo>
                    <a:lnTo>
                      <a:pt x="11" y="967"/>
                    </a:lnTo>
                    <a:lnTo>
                      <a:pt x="16" y="974"/>
                    </a:lnTo>
                    <a:lnTo>
                      <a:pt x="22" y="982"/>
                    </a:lnTo>
                    <a:lnTo>
                      <a:pt x="28" y="990"/>
                    </a:lnTo>
                    <a:lnTo>
                      <a:pt x="28" y="990"/>
                    </a:lnTo>
                    <a:lnTo>
                      <a:pt x="36" y="996"/>
                    </a:lnTo>
                    <a:lnTo>
                      <a:pt x="43" y="1002"/>
                    </a:lnTo>
                    <a:lnTo>
                      <a:pt x="52" y="1007"/>
                    </a:lnTo>
                    <a:lnTo>
                      <a:pt x="59" y="1011"/>
                    </a:lnTo>
                    <a:lnTo>
                      <a:pt x="69" y="1014"/>
                    </a:lnTo>
                    <a:lnTo>
                      <a:pt x="78" y="1016"/>
                    </a:lnTo>
                    <a:lnTo>
                      <a:pt x="86" y="1017"/>
                    </a:lnTo>
                    <a:lnTo>
                      <a:pt x="96" y="1017"/>
                    </a:lnTo>
                    <a:lnTo>
                      <a:pt x="96" y="1017"/>
                    </a:lnTo>
                    <a:lnTo>
                      <a:pt x="104" y="1017"/>
                    </a:lnTo>
                    <a:lnTo>
                      <a:pt x="114" y="1016"/>
                    </a:lnTo>
                    <a:lnTo>
                      <a:pt x="123" y="1014"/>
                    </a:lnTo>
                    <a:lnTo>
                      <a:pt x="131" y="1011"/>
                    </a:lnTo>
                    <a:lnTo>
                      <a:pt x="140" y="1007"/>
                    </a:lnTo>
                    <a:lnTo>
                      <a:pt x="148" y="1002"/>
                    </a:lnTo>
                    <a:lnTo>
                      <a:pt x="156" y="996"/>
                    </a:lnTo>
                    <a:lnTo>
                      <a:pt x="163" y="990"/>
                    </a:lnTo>
                    <a:lnTo>
                      <a:pt x="470" y="683"/>
                    </a:lnTo>
                    <a:lnTo>
                      <a:pt x="470" y="683"/>
                    </a:lnTo>
                    <a:lnTo>
                      <a:pt x="492" y="693"/>
                    </a:lnTo>
                    <a:lnTo>
                      <a:pt x="512" y="703"/>
                    </a:lnTo>
                    <a:lnTo>
                      <a:pt x="535" y="712"/>
                    </a:lnTo>
                    <a:lnTo>
                      <a:pt x="557" y="718"/>
                    </a:lnTo>
                    <a:lnTo>
                      <a:pt x="580" y="724"/>
                    </a:lnTo>
                    <a:lnTo>
                      <a:pt x="604" y="728"/>
                    </a:lnTo>
                    <a:lnTo>
                      <a:pt x="628" y="731"/>
                    </a:lnTo>
                    <a:lnTo>
                      <a:pt x="653" y="731"/>
                    </a:lnTo>
                    <a:lnTo>
                      <a:pt x="653" y="731"/>
                    </a:lnTo>
                    <a:lnTo>
                      <a:pt x="672" y="731"/>
                    </a:lnTo>
                    <a:lnTo>
                      <a:pt x="690" y="730"/>
                    </a:lnTo>
                    <a:lnTo>
                      <a:pt x="708" y="727"/>
                    </a:lnTo>
                    <a:lnTo>
                      <a:pt x="727" y="723"/>
                    </a:lnTo>
                    <a:lnTo>
                      <a:pt x="744" y="720"/>
                    </a:lnTo>
                    <a:lnTo>
                      <a:pt x="762" y="715"/>
                    </a:lnTo>
                    <a:lnTo>
                      <a:pt x="778" y="709"/>
                    </a:lnTo>
                    <a:lnTo>
                      <a:pt x="795" y="703"/>
                    </a:lnTo>
                    <a:lnTo>
                      <a:pt x="811" y="696"/>
                    </a:lnTo>
                    <a:lnTo>
                      <a:pt x="828" y="687"/>
                    </a:lnTo>
                    <a:lnTo>
                      <a:pt x="843" y="678"/>
                    </a:lnTo>
                    <a:lnTo>
                      <a:pt x="858" y="669"/>
                    </a:lnTo>
                    <a:lnTo>
                      <a:pt x="872" y="659"/>
                    </a:lnTo>
                    <a:lnTo>
                      <a:pt x="886" y="647"/>
                    </a:lnTo>
                    <a:lnTo>
                      <a:pt x="898" y="637"/>
                    </a:lnTo>
                    <a:lnTo>
                      <a:pt x="911" y="624"/>
                    </a:lnTo>
                    <a:lnTo>
                      <a:pt x="924" y="612"/>
                    </a:lnTo>
                    <a:lnTo>
                      <a:pt x="935" y="598"/>
                    </a:lnTo>
                    <a:lnTo>
                      <a:pt x="947" y="584"/>
                    </a:lnTo>
                    <a:lnTo>
                      <a:pt x="956" y="570"/>
                    </a:lnTo>
                    <a:lnTo>
                      <a:pt x="966" y="555"/>
                    </a:lnTo>
                    <a:lnTo>
                      <a:pt x="975" y="540"/>
                    </a:lnTo>
                    <a:lnTo>
                      <a:pt x="983" y="524"/>
                    </a:lnTo>
                    <a:lnTo>
                      <a:pt x="991" y="508"/>
                    </a:lnTo>
                    <a:lnTo>
                      <a:pt x="997" y="492"/>
                    </a:lnTo>
                    <a:lnTo>
                      <a:pt x="1002" y="475"/>
                    </a:lnTo>
                    <a:lnTo>
                      <a:pt x="1008" y="457"/>
                    </a:lnTo>
                    <a:lnTo>
                      <a:pt x="1011" y="439"/>
                    </a:lnTo>
                    <a:lnTo>
                      <a:pt x="1014" y="421"/>
                    </a:lnTo>
                    <a:lnTo>
                      <a:pt x="1018" y="403"/>
                    </a:lnTo>
                    <a:lnTo>
                      <a:pt x="1019" y="384"/>
                    </a:lnTo>
                    <a:lnTo>
                      <a:pt x="1019" y="366"/>
                    </a:lnTo>
                    <a:lnTo>
                      <a:pt x="1019" y="366"/>
                    </a:lnTo>
                    <a:lnTo>
                      <a:pt x="1019" y="347"/>
                    </a:lnTo>
                    <a:lnTo>
                      <a:pt x="1018" y="329"/>
                    </a:lnTo>
                    <a:lnTo>
                      <a:pt x="1014" y="310"/>
                    </a:lnTo>
                    <a:lnTo>
                      <a:pt x="1011" y="292"/>
                    </a:lnTo>
                    <a:lnTo>
                      <a:pt x="1008" y="274"/>
                    </a:lnTo>
                    <a:lnTo>
                      <a:pt x="1002" y="257"/>
                    </a:lnTo>
                    <a:lnTo>
                      <a:pt x="997" y="240"/>
                    </a:lnTo>
                    <a:lnTo>
                      <a:pt x="991" y="223"/>
                    </a:lnTo>
                    <a:lnTo>
                      <a:pt x="983" y="207"/>
                    </a:lnTo>
                    <a:lnTo>
                      <a:pt x="975" y="191"/>
                    </a:lnTo>
                    <a:lnTo>
                      <a:pt x="966" y="176"/>
                    </a:lnTo>
                    <a:lnTo>
                      <a:pt x="956" y="161"/>
                    </a:lnTo>
                    <a:lnTo>
                      <a:pt x="947" y="147"/>
                    </a:lnTo>
                    <a:lnTo>
                      <a:pt x="935" y="133"/>
                    </a:lnTo>
                    <a:lnTo>
                      <a:pt x="924" y="119"/>
                    </a:lnTo>
                    <a:lnTo>
                      <a:pt x="911" y="108"/>
                    </a:lnTo>
                    <a:lnTo>
                      <a:pt x="898" y="95"/>
                    </a:lnTo>
                    <a:lnTo>
                      <a:pt x="886" y="84"/>
                    </a:lnTo>
                    <a:lnTo>
                      <a:pt x="872" y="72"/>
                    </a:lnTo>
                    <a:lnTo>
                      <a:pt x="858" y="63"/>
                    </a:lnTo>
                    <a:lnTo>
                      <a:pt x="843" y="53"/>
                    </a:lnTo>
                    <a:lnTo>
                      <a:pt x="828" y="44"/>
                    </a:lnTo>
                    <a:lnTo>
                      <a:pt x="811" y="36"/>
                    </a:lnTo>
                    <a:lnTo>
                      <a:pt x="795" y="28"/>
                    </a:lnTo>
                    <a:lnTo>
                      <a:pt x="778" y="22"/>
                    </a:lnTo>
                    <a:lnTo>
                      <a:pt x="762" y="16"/>
                    </a:lnTo>
                    <a:lnTo>
                      <a:pt x="744" y="11"/>
                    </a:lnTo>
                    <a:lnTo>
                      <a:pt x="727" y="8"/>
                    </a:lnTo>
                    <a:lnTo>
                      <a:pt x="708" y="5"/>
                    </a:lnTo>
                    <a:lnTo>
                      <a:pt x="690" y="1"/>
                    </a:lnTo>
                    <a:lnTo>
                      <a:pt x="672" y="0"/>
                    </a:lnTo>
                    <a:lnTo>
                      <a:pt x="653" y="0"/>
                    </a:lnTo>
                    <a:lnTo>
                      <a:pt x="653" y="0"/>
                    </a:lnTo>
                    <a:close/>
                    <a:moveTo>
                      <a:pt x="118" y="944"/>
                    </a:moveTo>
                    <a:lnTo>
                      <a:pt x="118" y="944"/>
                    </a:lnTo>
                    <a:lnTo>
                      <a:pt x="112" y="950"/>
                    </a:lnTo>
                    <a:lnTo>
                      <a:pt x="105" y="952"/>
                    </a:lnTo>
                    <a:lnTo>
                      <a:pt x="100" y="954"/>
                    </a:lnTo>
                    <a:lnTo>
                      <a:pt x="96" y="954"/>
                    </a:lnTo>
                    <a:lnTo>
                      <a:pt x="96" y="954"/>
                    </a:lnTo>
                    <a:lnTo>
                      <a:pt x="92" y="954"/>
                    </a:lnTo>
                    <a:lnTo>
                      <a:pt x="86" y="952"/>
                    </a:lnTo>
                    <a:lnTo>
                      <a:pt x="80" y="950"/>
                    </a:lnTo>
                    <a:lnTo>
                      <a:pt x="73" y="944"/>
                    </a:lnTo>
                    <a:lnTo>
                      <a:pt x="73" y="944"/>
                    </a:lnTo>
                    <a:lnTo>
                      <a:pt x="68" y="938"/>
                    </a:lnTo>
                    <a:lnTo>
                      <a:pt x="66" y="933"/>
                    </a:lnTo>
                    <a:lnTo>
                      <a:pt x="65" y="926"/>
                    </a:lnTo>
                    <a:lnTo>
                      <a:pt x="64" y="922"/>
                    </a:lnTo>
                    <a:lnTo>
                      <a:pt x="64" y="922"/>
                    </a:lnTo>
                    <a:lnTo>
                      <a:pt x="65" y="918"/>
                    </a:lnTo>
                    <a:lnTo>
                      <a:pt x="66" y="912"/>
                    </a:lnTo>
                    <a:lnTo>
                      <a:pt x="68" y="906"/>
                    </a:lnTo>
                    <a:lnTo>
                      <a:pt x="73" y="899"/>
                    </a:lnTo>
                    <a:lnTo>
                      <a:pt x="373" y="600"/>
                    </a:lnTo>
                    <a:lnTo>
                      <a:pt x="373" y="600"/>
                    </a:lnTo>
                    <a:lnTo>
                      <a:pt x="383" y="613"/>
                    </a:lnTo>
                    <a:lnTo>
                      <a:pt x="394" y="624"/>
                    </a:lnTo>
                    <a:lnTo>
                      <a:pt x="406" y="635"/>
                    </a:lnTo>
                    <a:lnTo>
                      <a:pt x="418" y="645"/>
                    </a:lnTo>
                    <a:lnTo>
                      <a:pt x="118" y="944"/>
                    </a:lnTo>
                    <a:close/>
                    <a:moveTo>
                      <a:pt x="653" y="668"/>
                    </a:moveTo>
                    <a:lnTo>
                      <a:pt x="653" y="668"/>
                    </a:lnTo>
                    <a:lnTo>
                      <a:pt x="638" y="668"/>
                    </a:lnTo>
                    <a:lnTo>
                      <a:pt x="622" y="667"/>
                    </a:lnTo>
                    <a:lnTo>
                      <a:pt x="607" y="664"/>
                    </a:lnTo>
                    <a:lnTo>
                      <a:pt x="592" y="661"/>
                    </a:lnTo>
                    <a:lnTo>
                      <a:pt x="578" y="658"/>
                    </a:lnTo>
                    <a:lnTo>
                      <a:pt x="563" y="654"/>
                    </a:lnTo>
                    <a:lnTo>
                      <a:pt x="549" y="649"/>
                    </a:lnTo>
                    <a:lnTo>
                      <a:pt x="536" y="644"/>
                    </a:lnTo>
                    <a:lnTo>
                      <a:pt x="522" y="638"/>
                    </a:lnTo>
                    <a:lnTo>
                      <a:pt x="509" y="631"/>
                    </a:lnTo>
                    <a:lnTo>
                      <a:pt x="496" y="624"/>
                    </a:lnTo>
                    <a:lnTo>
                      <a:pt x="484" y="616"/>
                    </a:lnTo>
                    <a:lnTo>
                      <a:pt x="472" y="608"/>
                    </a:lnTo>
                    <a:lnTo>
                      <a:pt x="461" y="599"/>
                    </a:lnTo>
                    <a:lnTo>
                      <a:pt x="450" y="589"/>
                    </a:lnTo>
                    <a:lnTo>
                      <a:pt x="439" y="580"/>
                    </a:lnTo>
                    <a:lnTo>
                      <a:pt x="430" y="569"/>
                    </a:lnTo>
                    <a:lnTo>
                      <a:pt x="420" y="558"/>
                    </a:lnTo>
                    <a:lnTo>
                      <a:pt x="410" y="546"/>
                    </a:lnTo>
                    <a:lnTo>
                      <a:pt x="402" y="535"/>
                    </a:lnTo>
                    <a:lnTo>
                      <a:pt x="394" y="522"/>
                    </a:lnTo>
                    <a:lnTo>
                      <a:pt x="387" y="510"/>
                    </a:lnTo>
                    <a:lnTo>
                      <a:pt x="380" y="496"/>
                    </a:lnTo>
                    <a:lnTo>
                      <a:pt x="374" y="483"/>
                    </a:lnTo>
                    <a:lnTo>
                      <a:pt x="368" y="469"/>
                    </a:lnTo>
                    <a:lnTo>
                      <a:pt x="364" y="455"/>
                    </a:lnTo>
                    <a:lnTo>
                      <a:pt x="360" y="441"/>
                    </a:lnTo>
                    <a:lnTo>
                      <a:pt x="357" y="426"/>
                    </a:lnTo>
                    <a:lnTo>
                      <a:pt x="354" y="411"/>
                    </a:lnTo>
                    <a:lnTo>
                      <a:pt x="352" y="396"/>
                    </a:lnTo>
                    <a:lnTo>
                      <a:pt x="351" y="381"/>
                    </a:lnTo>
                    <a:lnTo>
                      <a:pt x="350" y="366"/>
                    </a:lnTo>
                    <a:lnTo>
                      <a:pt x="350" y="366"/>
                    </a:lnTo>
                    <a:lnTo>
                      <a:pt x="351" y="350"/>
                    </a:lnTo>
                    <a:lnTo>
                      <a:pt x="352" y="335"/>
                    </a:lnTo>
                    <a:lnTo>
                      <a:pt x="354" y="320"/>
                    </a:lnTo>
                    <a:lnTo>
                      <a:pt x="357" y="305"/>
                    </a:lnTo>
                    <a:lnTo>
                      <a:pt x="360" y="290"/>
                    </a:lnTo>
                    <a:lnTo>
                      <a:pt x="364" y="276"/>
                    </a:lnTo>
                    <a:lnTo>
                      <a:pt x="368" y="262"/>
                    </a:lnTo>
                    <a:lnTo>
                      <a:pt x="374" y="248"/>
                    </a:lnTo>
                    <a:lnTo>
                      <a:pt x="380" y="235"/>
                    </a:lnTo>
                    <a:lnTo>
                      <a:pt x="387" y="221"/>
                    </a:lnTo>
                    <a:lnTo>
                      <a:pt x="394" y="209"/>
                    </a:lnTo>
                    <a:lnTo>
                      <a:pt x="402" y="197"/>
                    </a:lnTo>
                    <a:lnTo>
                      <a:pt x="410" y="185"/>
                    </a:lnTo>
                    <a:lnTo>
                      <a:pt x="420" y="173"/>
                    </a:lnTo>
                    <a:lnTo>
                      <a:pt x="430" y="162"/>
                    </a:lnTo>
                    <a:lnTo>
                      <a:pt x="439" y="152"/>
                    </a:lnTo>
                    <a:lnTo>
                      <a:pt x="450" y="142"/>
                    </a:lnTo>
                    <a:lnTo>
                      <a:pt x="461" y="132"/>
                    </a:lnTo>
                    <a:lnTo>
                      <a:pt x="472" y="124"/>
                    </a:lnTo>
                    <a:lnTo>
                      <a:pt x="484" y="115"/>
                    </a:lnTo>
                    <a:lnTo>
                      <a:pt x="496" y="108"/>
                    </a:lnTo>
                    <a:lnTo>
                      <a:pt x="509" y="100"/>
                    </a:lnTo>
                    <a:lnTo>
                      <a:pt x="522" y="94"/>
                    </a:lnTo>
                    <a:lnTo>
                      <a:pt x="536" y="87"/>
                    </a:lnTo>
                    <a:lnTo>
                      <a:pt x="549" y="82"/>
                    </a:lnTo>
                    <a:lnTo>
                      <a:pt x="563" y="78"/>
                    </a:lnTo>
                    <a:lnTo>
                      <a:pt x="578" y="73"/>
                    </a:lnTo>
                    <a:lnTo>
                      <a:pt x="592" y="70"/>
                    </a:lnTo>
                    <a:lnTo>
                      <a:pt x="607" y="67"/>
                    </a:lnTo>
                    <a:lnTo>
                      <a:pt x="622" y="65"/>
                    </a:lnTo>
                    <a:lnTo>
                      <a:pt x="638" y="64"/>
                    </a:lnTo>
                    <a:lnTo>
                      <a:pt x="653" y="64"/>
                    </a:lnTo>
                    <a:lnTo>
                      <a:pt x="653" y="64"/>
                    </a:lnTo>
                    <a:lnTo>
                      <a:pt x="669" y="64"/>
                    </a:lnTo>
                    <a:lnTo>
                      <a:pt x="684" y="65"/>
                    </a:lnTo>
                    <a:lnTo>
                      <a:pt x="699" y="67"/>
                    </a:lnTo>
                    <a:lnTo>
                      <a:pt x="714" y="70"/>
                    </a:lnTo>
                    <a:lnTo>
                      <a:pt x="729" y="73"/>
                    </a:lnTo>
                    <a:lnTo>
                      <a:pt x="743" y="78"/>
                    </a:lnTo>
                    <a:lnTo>
                      <a:pt x="757" y="82"/>
                    </a:lnTo>
                    <a:lnTo>
                      <a:pt x="771" y="87"/>
                    </a:lnTo>
                    <a:lnTo>
                      <a:pt x="784" y="94"/>
                    </a:lnTo>
                    <a:lnTo>
                      <a:pt x="796" y="100"/>
                    </a:lnTo>
                    <a:lnTo>
                      <a:pt x="809" y="108"/>
                    </a:lnTo>
                    <a:lnTo>
                      <a:pt x="822" y="115"/>
                    </a:lnTo>
                    <a:lnTo>
                      <a:pt x="834" y="124"/>
                    </a:lnTo>
                    <a:lnTo>
                      <a:pt x="845" y="132"/>
                    </a:lnTo>
                    <a:lnTo>
                      <a:pt x="857" y="142"/>
                    </a:lnTo>
                    <a:lnTo>
                      <a:pt x="866" y="152"/>
                    </a:lnTo>
                    <a:lnTo>
                      <a:pt x="877" y="162"/>
                    </a:lnTo>
                    <a:lnTo>
                      <a:pt x="887" y="173"/>
                    </a:lnTo>
                    <a:lnTo>
                      <a:pt x="895" y="185"/>
                    </a:lnTo>
                    <a:lnTo>
                      <a:pt x="904" y="197"/>
                    </a:lnTo>
                    <a:lnTo>
                      <a:pt x="911" y="209"/>
                    </a:lnTo>
                    <a:lnTo>
                      <a:pt x="919" y="221"/>
                    </a:lnTo>
                    <a:lnTo>
                      <a:pt x="925" y="235"/>
                    </a:lnTo>
                    <a:lnTo>
                      <a:pt x="932" y="248"/>
                    </a:lnTo>
                    <a:lnTo>
                      <a:pt x="937" y="262"/>
                    </a:lnTo>
                    <a:lnTo>
                      <a:pt x="941" y="276"/>
                    </a:lnTo>
                    <a:lnTo>
                      <a:pt x="946" y="290"/>
                    </a:lnTo>
                    <a:lnTo>
                      <a:pt x="949" y="305"/>
                    </a:lnTo>
                    <a:lnTo>
                      <a:pt x="952" y="320"/>
                    </a:lnTo>
                    <a:lnTo>
                      <a:pt x="954" y="335"/>
                    </a:lnTo>
                    <a:lnTo>
                      <a:pt x="955" y="350"/>
                    </a:lnTo>
                    <a:lnTo>
                      <a:pt x="955" y="366"/>
                    </a:lnTo>
                    <a:lnTo>
                      <a:pt x="955" y="366"/>
                    </a:lnTo>
                    <a:lnTo>
                      <a:pt x="955" y="381"/>
                    </a:lnTo>
                    <a:lnTo>
                      <a:pt x="954" y="396"/>
                    </a:lnTo>
                    <a:lnTo>
                      <a:pt x="952" y="411"/>
                    </a:lnTo>
                    <a:lnTo>
                      <a:pt x="949" y="426"/>
                    </a:lnTo>
                    <a:lnTo>
                      <a:pt x="946" y="441"/>
                    </a:lnTo>
                    <a:lnTo>
                      <a:pt x="941" y="455"/>
                    </a:lnTo>
                    <a:lnTo>
                      <a:pt x="937" y="469"/>
                    </a:lnTo>
                    <a:lnTo>
                      <a:pt x="932" y="483"/>
                    </a:lnTo>
                    <a:lnTo>
                      <a:pt x="925" y="496"/>
                    </a:lnTo>
                    <a:lnTo>
                      <a:pt x="919" y="510"/>
                    </a:lnTo>
                    <a:lnTo>
                      <a:pt x="911" y="522"/>
                    </a:lnTo>
                    <a:lnTo>
                      <a:pt x="904" y="535"/>
                    </a:lnTo>
                    <a:lnTo>
                      <a:pt x="895" y="546"/>
                    </a:lnTo>
                    <a:lnTo>
                      <a:pt x="887" y="558"/>
                    </a:lnTo>
                    <a:lnTo>
                      <a:pt x="877" y="569"/>
                    </a:lnTo>
                    <a:lnTo>
                      <a:pt x="866" y="580"/>
                    </a:lnTo>
                    <a:lnTo>
                      <a:pt x="857" y="589"/>
                    </a:lnTo>
                    <a:lnTo>
                      <a:pt x="845" y="599"/>
                    </a:lnTo>
                    <a:lnTo>
                      <a:pt x="834" y="608"/>
                    </a:lnTo>
                    <a:lnTo>
                      <a:pt x="822" y="616"/>
                    </a:lnTo>
                    <a:lnTo>
                      <a:pt x="809" y="624"/>
                    </a:lnTo>
                    <a:lnTo>
                      <a:pt x="796" y="631"/>
                    </a:lnTo>
                    <a:lnTo>
                      <a:pt x="784" y="638"/>
                    </a:lnTo>
                    <a:lnTo>
                      <a:pt x="771" y="644"/>
                    </a:lnTo>
                    <a:lnTo>
                      <a:pt x="757" y="649"/>
                    </a:lnTo>
                    <a:lnTo>
                      <a:pt x="743" y="654"/>
                    </a:lnTo>
                    <a:lnTo>
                      <a:pt x="729" y="658"/>
                    </a:lnTo>
                    <a:lnTo>
                      <a:pt x="714" y="661"/>
                    </a:lnTo>
                    <a:lnTo>
                      <a:pt x="699" y="664"/>
                    </a:lnTo>
                    <a:lnTo>
                      <a:pt x="684" y="667"/>
                    </a:lnTo>
                    <a:lnTo>
                      <a:pt x="669" y="668"/>
                    </a:lnTo>
                    <a:lnTo>
                      <a:pt x="653" y="668"/>
                    </a:lnTo>
                    <a:lnTo>
                      <a:pt x="653" y="668"/>
                    </a:lnTo>
                    <a:close/>
                    <a:moveTo>
                      <a:pt x="820" y="193"/>
                    </a:moveTo>
                    <a:lnTo>
                      <a:pt x="820" y="193"/>
                    </a:lnTo>
                    <a:lnTo>
                      <a:pt x="816" y="190"/>
                    </a:lnTo>
                    <a:lnTo>
                      <a:pt x="810" y="187"/>
                    </a:lnTo>
                    <a:lnTo>
                      <a:pt x="804" y="185"/>
                    </a:lnTo>
                    <a:lnTo>
                      <a:pt x="798" y="185"/>
                    </a:lnTo>
                    <a:lnTo>
                      <a:pt x="792" y="185"/>
                    </a:lnTo>
                    <a:lnTo>
                      <a:pt x="786" y="187"/>
                    </a:lnTo>
                    <a:lnTo>
                      <a:pt x="780" y="190"/>
                    </a:lnTo>
                    <a:lnTo>
                      <a:pt x="775" y="193"/>
                    </a:lnTo>
                    <a:lnTo>
                      <a:pt x="775" y="193"/>
                    </a:lnTo>
                    <a:lnTo>
                      <a:pt x="772" y="199"/>
                    </a:lnTo>
                    <a:lnTo>
                      <a:pt x="769" y="204"/>
                    </a:lnTo>
                    <a:lnTo>
                      <a:pt x="766" y="211"/>
                    </a:lnTo>
                    <a:lnTo>
                      <a:pt x="766" y="216"/>
                    </a:lnTo>
                    <a:lnTo>
                      <a:pt x="766" y="222"/>
                    </a:lnTo>
                    <a:lnTo>
                      <a:pt x="769" y="229"/>
                    </a:lnTo>
                    <a:lnTo>
                      <a:pt x="772" y="234"/>
                    </a:lnTo>
                    <a:lnTo>
                      <a:pt x="775" y="238"/>
                    </a:lnTo>
                    <a:lnTo>
                      <a:pt x="775" y="238"/>
                    </a:lnTo>
                    <a:lnTo>
                      <a:pt x="788" y="252"/>
                    </a:lnTo>
                    <a:lnTo>
                      <a:pt x="799" y="267"/>
                    </a:lnTo>
                    <a:lnTo>
                      <a:pt x="807" y="282"/>
                    </a:lnTo>
                    <a:lnTo>
                      <a:pt x="815" y="299"/>
                    </a:lnTo>
                    <a:lnTo>
                      <a:pt x="820" y="315"/>
                    </a:lnTo>
                    <a:lnTo>
                      <a:pt x="824" y="332"/>
                    </a:lnTo>
                    <a:lnTo>
                      <a:pt x="828" y="348"/>
                    </a:lnTo>
                    <a:lnTo>
                      <a:pt x="828" y="366"/>
                    </a:lnTo>
                    <a:lnTo>
                      <a:pt x="828" y="383"/>
                    </a:lnTo>
                    <a:lnTo>
                      <a:pt x="824" y="399"/>
                    </a:lnTo>
                    <a:lnTo>
                      <a:pt x="820" y="417"/>
                    </a:lnTo>
                    <a:lnTo>
                      <a:pt x="815" y="433"/>
                    </a:lnTo>
                    <a:lnTo>
                      <a:pt x="807" y="449"/>
                    </a:lnTo>
                    <a:lnTo>
                      <a:pt x="799" y="464"/>
                    </a:lnTo>
                    <a:lnTo>
                      <a:pt x="788" y="479"/>
                    </a:lnTo>
                    <a:lnTo>
                      <a:pt x="775" y="493"/>
                    </a:lnTo>
                    <a:lnTo>
                      <a:pt x="775" y="493"/>
                    </a:lnTo>
                    <a:lnTo>
                      <a:pt x="772" y="497"/>
                    </a:lnTo>
                    <a:lnTo>
                      <a:pt x="769" y="502"/>
                    </a:lnTo>
                    <a:lnTo>
                      <a:pt x="766" y="509"/>
                    </a:lnTo>
                    <a:lnTo>
                      <a:pt x="766" y="515"/>
                    </a:lnTo>
                    <a:lnTo>
                      <a:pt x="766" y="521"/>
                    </a:lnTo>
                    <a:lnTo>
                      <a:pt x="769" y="527"/>
                    </a:lnTo>
                    <a:lnTo>
                      <a:pt x="772" y="532"/>
                    </a:lnTo>
                    <a:lnTo>
                      <a:pt x="775" y="538"/>
                    </a:lnTo>
                    <a:lnTo>
                      <a:pt x="775" y="538"/>
                    </a:lnTo>
                    <a:lnTo>
                      <a:pt x="780" y="541"/>
                    </a:lnTo>
                    <a:lnTo>
                      <a:pt x="786" y="544"/>
                    </a:lnTo>
                    <a:lnTo>
                      <a:pt x="792" y="546"/>
                    </a:lnTo>
                    <a:lnTo>
                      <a:pt x="798" y="546"/>
                    </a:lnTo>
                    <a:lnTo>
                      <a:pt x="798" y="546"/>
                    </a:lnTo>
                    <a:lnTo>
                      <a:pt x="804" y="546"/>
                    </a:lnTo>
                    <a:lnTo>
                      <a:pt x="810" y="544"/>
                    </a:lnTo>
                    <a:lnTo>
                      <a:pt x="816" y="541"/>
                    </a:lnTo>
                    <a:lnTo>
                      <a:pt x="820" y="538"/>
                    </a:lnTo>
                    <a:lnTo>
                      <a:pt x="820" y="538"/>
                    </a:lnTo>
                    <a:lnTo>
                      <a:pt x="837" y="518"/>
                    </a:lnTo>
                    <a:lnTo>
                      <a:pt x="851" y="499"/>
                    </a:lnTo>
                    <a:lnTo>
                      <a:pt x="864" y="479"/>
                    </a:lnTo>
                    <a:lnTo>
                      <a:pt x="874" y="457"/>
                    </a:lnTo>
                    <a:lnTo>
                      <a:pt x="881" y="435"/>
                    </a:lnTo>
                    <a:lnTo>
                      <a:pt x="887" y="412"/>
                    </a:lnTo>
                    <a:lnTo>
                      <a:pt x="891" y="389"/>
                    </a:lnTo>
                    <a:lnTo>
                      <a:pt x="892" y="366"/>
                    </a:lnTo>
                    <a:lnTo>
                      <a:pt x="891" y="343"/>
                    </a:lnTo>
                    <a:lnTo>
                      <a:pt x="887" y="319"/>
                    </a:lnTo>
                    <a:lnTo>
                      <a:pt x="881" y="296"/>
                    </a:lnTo>
                    <a:lnTo>
                      <a:pt x="874" y="274"/>
                    </a:lnTo>
                    <a:lnTo>
                      <a:pt x="864" y="252"/>
                    </a:lnTo>
                    <a:lnTo>
                      <a:pt x="851" y="232"/>
                    </a:lnTo>
                    <a:lnTo>
                      <a:pt x="837" y="213"/>
                    </a:lnTo>
                    <a:lnTo>
                      <a:pt x="820" y="193"/>
                    </a:lnTo>
                    <a:lnTo>
                      <a:pt x="820" y="193"/>
                    </a:lnTo>
                    <a:close/>
                  </a:path>
                </a:pathLst>
              </a:custGeom>
              <a:solidFill>
                <a:srgbClr val="0039A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prstClr val="white">
                      <a:lumMod val="65000"/>
                    </a:prstClr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6722444" y="2216222"/>
            <a:ext cx="4714368" cy="695190"/>
            <a:chOff x="1308176" y="3681765"/>
            <a:chExt cx="4843564" cy="649843"/>
          </a:xfrm>
        </p:grpSpPr>
        <p:sp>
          <p:nvSpPr>
            <p:cNvPr id="43" name="矩形 3"/>
            <p:cNvSpPr>
              <a:spLocks noChangeArrowheads="1"/>
            </p:cNvSpPr>
            <p:nvPr/>
          </p:nvSpPr>
          <p:spPr bwMode="auto">
            <a:xfrm>
              <a:off x="1308176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3093101" y="3681765"/>
              <a:ext cx="3058639" cy="64984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722444" y="3120946"/>
            <a:ext cx="4714368" cy="695190"/>
            <a:chOff x="1308176" y="3681765"/>
            <a:chExt cx="4843564" cy="649843"/>
          </a:xfrm>
        </p:grpSpPr>
        <p:sp>
          <p:nvSpPr>
            <p:cNvPr id="46" name="矩形 3"/>
            <p:cNvSpPr>
              <a:spLocks noChangeArrowheads="1"/>
            </p:cNvSpPr>
            <p:nvPr/>
          </p:nvSpPr>
          <p:spPr bwMode="auto">
            <a:xfrm>
              <a:off x="1308176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3093101" y="3681765"/>
              <a:ext cx="3058639" cy="64984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722444" y="4025670"/>
            <a:ext cx="4714368" cy="695190"/>
            <a:chOff x="1308176" y="3681765"/>
            <a:chExt cx="4843564" cy="649843"/>
          </a:xfrm>
        </p:grpSpPr>
        <p:sp>
          <p:nvSpPr>
            <p:cNvPr id="49" name="矩形 3"/>
            <p:cNvSpPr>
              <a:spLocks noChangeArrowheads="1"/>
            </p:cNvSpPr>
            <p:nvPr/>
          </p:nvSpPr>
          <p:spPr bwMode="auto">
            <a:xfrm>
              <a:off x="1308176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3093101" y="3681765"/>
              <a:ext cx="3058639" cy="64984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722444" y="4930394"/>
            <a:ext cx="4714368" cy="695190"/>
            <a:chOff x="1308176" y="3681765"/>
            <a:chExt cx="4843564" cy="649843"/>
          </a:xfrm>
        </p:grpSpPr>
        <p:sp>
          <p:nvSpPr>
            <p:cNvPr id="55" name="矩形 3"/>
            <p:cNvSpPr>
              <a:spLocks noChangeArrowheads="1"/>
            </p:cNvSpPr>
            <p:nvPr/>
          </p:nvSpPr>
          <p:spPr bwMode="auto">
            <a:xfrm>
              <a:off x="1308176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3093101" y="3681765"/>
              <a:ext cx="3058639" cy="64984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sp>
        <p:nvSpPr>
          <p:cNvPr id="60" name="文本框 59"/>
          <p:cNvSpPr txBox="1"/>
          <p:nvPr/>
        </p:nvSpPr>
        <p:spPr>
          <a:xfrm>
            <a:off x="1192638" y="3730549"/>
            <a:ext cx="1735619" cy="93140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Open Sans" panose="020B0606030504020204" pitchFamily="34" charset="0"/>
                <a:sym typeface="Arial"/>
              </a:rPr>
              <a:t>简单说明即可，不必过于繁琐，注意版面美观度。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49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49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49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49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工作体会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506395" y="1510375"/>
            <a:ext cx="4700937" cy="4726105"/>
            <a:chOff x="3709595" y="1409229"/>
            <a:chExt cx="4700937" cy="4726105"/>
          </a:xfrm>
        </p:grpSpPr>
        <p:sp>
          <p:nvSpPr>
            <p:cNvPr id="15" name="Oval 2"/>
            <p:cNvSpPr/>
            <p:nvPr/>
          </p:nvSpPr>
          <p:spPr>
            <a:xfrm>
              <a:off x="7119149" y="4313990"/>
              <a:ext cx="656107" cy="656107"/>
            </a:xfrm>
            <a:prstGeom prst="ellipse">
              <a:avLst/>
            </a:pr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16" name="Freeform 31"/>
            <p:cNvSpPr>
              <a:spLocks noEditPoints="1"/>
            </p:cNvSpPr>
            <p:nvPr/>
          </p:nvSpPr>
          <p:spPr bwMode="auto">
            <a:xfrm>
              <a:off x="4925251" y="1409229"/>
              <a:ext cx="2812828" cy="4726105"/>
            </a:xfrm>
            <a:custGeom>
              <a:avLst/>
              <a:gdLst>
                <a:gd name="T0" fmla="*/ 687 w 687"/>
                <a:gd name="T1" fmla="*/ 393 h 1153"/>
                <a:gd name="T2" fmla="*/ 424 w 687"/>
                <a:gd name="T3" fmla="*/ 380 h 1153"/>
                <a:gd name="T4" fmla="*/ 520 w 687"/>
                <a:gd name="T5" fmla="*/ 51 h 1153"/>
                <a:gd name="T6" fmla="*/ 88 w 687"/>
                <a:gd name="T7" fmla="*/ 0 h 1153"/>
                <a:gd name="T8" fmla="*/ 0 w 687"/>
                <a:gd name="T9" fmla="*/ 621 h 1153"/>
                <a:gd name="T10" fmla="*/ 206 w 687"/>
                <a:gd name="T11" fmla="*/ 618 h 1153"/>
                <a:gd name="T12" fmla="*/ 105 w 687"/>
                <a:gd name="T13" fmla="*/ 1153 h 1153"/>
                <a:gd name="T14" fmla="*/ 687 w 687"/>
                <a:gd name="T15" fmla="*/ 393 h 1153"/>
                <a:gd name="T16" fmla="*/ 363 w 687"/>
                <a:gd name="T17" fmla="*/ 416 h 1153"/>
                <a:gd name="T18" fmla="*/ 601 w 687"/>
                <a:gd name="T19" fmla="*/ 427 h 1153"/>
                <a:gd name="T20" fmla="*/ 190 w 687"/>
                <a:gd name="T21" fmla="*/ 966 h 1153"/>
                <a:gd name="T22" fmla="*/ 263 w 687"/>
                <a:gd name="T23" fmla="*/ 578 h 1153"/>
                <a:gd name="T24" fmla="*/ 55 w 687"/>
                <a:gd name="T25" fmla="*/ 581 h 1153"/>
                <a:gd name="T26" fmla="*/ 130 w 687"/>
                <a:gd name="T27" fmla="*/ 44 h 1153"/>
                <a:gd name="T28" fmla="*/ 460 w 687"/>
                <a:gd name="T29" fmla="*/ 83 h 1153"/>
                <a:gd name="T30" fmla="*/ 363 w 687"/>
                <a:gd name="T31" fmla="*/ 416 h 1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7" h="1153">
                  <a:moveTo>
                    <a:pt x="687" y="393"/>
                  </a:moveTo>
                  <a:cubicBezTo>
                    <a:pt x="424" y="380"/>
                    <a:pt x="424" y="380"/>
                    <a:pt x="424" y="380"/>
                  </a:cubicBezTo>
                  <a:cubicBezTo>
                    <a:pt x="520" y="51"/>
                    <a:pt x="520" y="51"/>
                    <a:pt x="520" y="51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0" y="621"/>
                    <a:pt x="0" y="621"/>
                    <a:pt x="0" y="621"/>
                  </a:cubicBezTo>
                  <a:cubicBezTo>
                    <a:pt x="206" y="618"/>
                    <a:pt x="206" y="618"/>
                    <a:pt x="206" y="618"/>
                  </a:cubicBezTo>
                  <a:cubicBezTo>
                    <a:pt x="105" y="1153"/>
                    <a:pt x="105" y="1153"/>
                    <a:pt x="105" y="1153"/>
                  </a:cubicBezTo>
                  <a:lnTo>
                    <a:pt x="687" y="393"/>
                  </a:lnTo>
                  <a:close/>
                  <a:moveTo>
                    <a:pt x="363" y="416"/>
                  </a:moveTo>
                  <a:cubicBezTo>
                    <a:pt x="363" y="416"/>
                    <a:pt x="524" y="424"/>
                    <a:pt x="601" y="427"/>
                  </a:cubicBezTo>
                  <a:cubicBezTo>
                    <a:pt x="545" y="502"/>
                    <a:pt x="330" y="782"/>
                    <a:pt x="190" y="966"/>
                  </a:cubicBezTo>
                  <a:cubicBezTo>
                    <a:pt x="220" y="808"/>
                    <a:pt x="263" y="578"/>
                    <a:pt x="263" y="578"/>
                  </a:cubicBezTo>
                  <a:cubicBezTo>
                    <a:pt x="263" y="578"/>
                    <a:pt x="115" y="580"/>
                    <a:pt x="55" y="581"/>
                  </a:cubicBezTo>
                  <a:cubicBezTo>
                    <a:pt x="65" y="506"/>
                    <a:pt x="122" y="104"/>
                    <a:pt x="130" y="44"/>
                  </a:cubicBezTo>
                  <a:cubicBezTo>
                    <a:pt x="194" y="51"/>
                    <a:pt x="385" y="74"/>
                    <a:pt x="460" y="83"/>
                  </a:cubicBezTo>
                  <a:cubicBezTo>
                    <a:pt x="441" y="148"/>
                    <a:pt x="363" y="416"/>
                    <a:pt x="363" y="41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7" name="Freeform 32"/>
            <p:cNvSpPr/>
            <p:nvPr/>
          </p:nvSpPr>
          <p:spPr bwMode="auto">
            <a:xfrm>
              <a:off x="5260311" y="3220442"/>
              <a:ext cx="1887328" cy="505132"/>
            </a:xfrm>
            <a:custGeom>
              <a:avLst/>
              <a:gdLst>
                <a:gd name="T0" fmla="*/ 186 w 461"/>
                <a:gd name="T1" fmla="*/ 115 h 123"/>
                <a:gd name="T2" fmla="*/ 207 w 461"/>
                <a:gd name="T3" fmla="*/ 115 h 123"/>
                <a:gd name="T4" fmla="*/ 207 w 461"/>
                <a:gd name="T5" fmla="*/ 116 h 123"/>
                <a:gd name="T6" fmla="*/ 381 w 461"/>
                <a:gd name="T7" fmla="*/ 123 h 123"/>
                <a:gd name="T8" fmla="*/ 461 w 461"/>
                <a:gd name="T9" fmla="*/ 18 h 123"/>
                <a:gd name="T10" fmla="*/ 15 w 461"/>
                <a:gd name="T11" fmla="*/ 0 h 123"/>
                <a:gd name="T12" fmla="*/ 0 w 461"/>
                <a:gd name="T13" fmla="*/ 108 h 123"/>
                <a:gd name="T14" fmla="*/ 186 w 461"/>
                <a:gd name="T15" fmla="*/ 11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1" h="123">
                  <a:moveTo>
                    <a:pt x="186" y="115"/>
                  </a:moveTo>
                  <a:cubicBezTo>
                    <a:pt x="207" y="115"/>
                    <a:pt x="207" y="115"/>
                    <a:pt x="207" y="115"/>
                  </a:cubicBezTo>
                  <a:cubicBezTo>
                    <a:pt x="207" y="116"/>
                    <a:pt x="207" y="116"/>
                    <a:pt x="207" y="116"/>
                  </a:cubicBezTo>
                  <a:cubicBezTo>
                    <a:pt x="381" y="123"/>
                    <a:pt x="381" y="123"/>
                    <a:pt x="381" y="123"/>
                  </a:cubicBezTo>
                  <a:cubicBezTo>
                    <a:pt x="412" y="83"/>
                    <a:pt x="439" y="47"/>
                    <a:pt x="461" y="18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8" y="47"/>
                    <a:pt x="3" y="85"/>
                    <a:pt x="0" y="108"/>
                  </a:cubicBezTo>
                  <a:lnTo>
                    <a:pt x="186" y="115"/>
                  </a:lnTo>
                  <a:close/>
                </a:path>
              </a:pathLst>
            </a:cu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lt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18" name="Freeform 33"/>
            <p:cNvSpPr/>
            <p:nvPr/>
          </p:nvSpPr>
          <p:spPr bwMode="auto">
            <a:xfrm>
              <a:off x="5334698" y="2692818"/>
              <a:ext cx="1063893" cy="479184"/>
            </a:xfrm>
            <a:custGeom>
              <a:avLst/>
              <a:gdLst>
                <a:gd name="T0" fmla="*/ 229 w 260"/>
                <a:gd name="T1" fmla="*/ 117 h 117"/>
                <a:gd name="T2" fmla="*/ 260 w 260"/>
                <a:gd name="T3" fmla="*/ 10 h 117"/>
                <a:gd name="T4" fmla="*/ 15 w 260"/>
                <a:gd name="T5" fmla="*/ 0 h 117"/>
                <a:gd name="T6" fmla="*/ 0 w 260"/>
                <a:gd name="T7" fmla="*/ 108 h 117"/>
                <a:gd name="T8" fmla="*/ 229 w 260"/>
                <a:gd name="T9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117">
                  <a:moveTo>
                    <a:pt x="229" y="117"/>
                  </a:moveTo>
                  <a:cubicBezTo>
                    <a:pt x="260" y="10"/>
                    <a:pt x="260" y="10"/>
                    <a:pt x="260" y="1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0" y="37"/>
                    <a:pt x="5" y="74"/>
                    <a:pt x="0" y="108"/>
                  </a:cubicBezTo>
                  <a:lnTo>
                    <a:pt x="229" y="1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9" name="Freeform 34"/>
            <p:cNvSpPr/>
            <p:nvPr/>
          </p:nvSpPr>
          <p:spPr bwMode="auto">
            <a:xfrm>
              <a:off x="5870969" y="4310283"/>
              <a:ext cx="491295" cy="660825"/>
            </a:xfrm>
            <a:custGeom>
              <a:avLst/>
              <a:gdLst>
                <a:gd name="T0" fmla="*/ 30 w 120"/>
                <a:gd name="T1" fmla="*/ 0 h 161"/>
                <a:gd name="T2" fmla="*/ 0 w 120"/>
                <a:gd name="T3" fmla="*/ 161 h 161"/>
                <a:gd name="T4" fmla="*/ 120 w 120"/>
                <a:gd name="T5" fmla="*/ 4 h 161"/>
                <a:gd name="T6" fmla="*/ 30 w 120"/>
                <a:gd name="T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61">
                  <a:moveTo>
                    <a:pt x="30" y="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38" y="110"/>
                    <a:pt x="80" y="56"/>
                    <a:pt x="120" y="4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0" name="Freeform 35"/>
            <p:cNvSpPr/>
            <p:nvPr/>
          </p:nvSpPr>
          <p:spPr bwMode="auto">
            <a:xfrm>
              <a:off x="5409083" y="2163468"/>
              <a:ext cx="1145199" cy="484375"/>
            </a:xfrm>
            <a:custGeom>
              <a:avLst/>
              <a:gdLst>
                <a:gd name="T0" fmla="*/ 0 w 280"/>
                <a:gd name="T1" fmla="*/ 108 h 118"/>
                <a:gd name="T2" fmla="*/ 249 w 280"/>
                <a:gd name="T3" fmla="*/ 118 h 118"/>
                <a:gd name="T4" fmla="*/ 280 w 280"/>
                <a:gd name="T5" fmla="*/ 11 h 118"/>
                <a:gd name="T6" fmla="*/ 15 w 280"/>
                <a:gd name="T7" fmla="*/ 0 h 118"/>
                <a:gd name="T8" fmla="*/ 0 w 280"/>
                <a:gd name="T9" fmla="*/ 10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18">
                  <a:moveTo>
                    <a:pt x="0" y="108"/>
                  </a:moveTo>
                  <a:cubicBezTo>
                    <a:pt x="249" y="118"/>
                    <a:pt x="249" y="118"/>
                    <a:pt x="249" y="118"/>
                  </a:cubicBezTo>
                  <a:cubicBezTo>
                    <a:pt x="280" y="11"/>
                    <a:pt x="280" y="11"/>
                    <a:pt x="280" y="1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1" y="33"/>
                    <a:pt x="5" y="70"/>
                    <a:pt x="0" y="1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1" name="Freeform 37"/>
            <p:cNvSpPr/>
            <p:nvPr/>
          </p:nvSpPr>
          <p:spPr bwMode="auto">
            <a:xfrm>
              <a:off x="6009361" y="3782660"/>
              <a:ext cx="745591" cy="458427"/>
            </a:xfrm>
            <a:custGeom>
              <a:avLst/>
              <a:gdLst>
                <a:gd name="T0" fmla="*/ 182 w 182"/>
                <a:gd name="T1" fmla="*/ 7 h 112"/>
                <a:gd name="T2" fmla="*/ 20 w 182"/>
                <a:gd name="T3" fmla="*/ 0 h 112"/>
                <a:gd name="T4" fmla="*/ 0 w 182"/>
                <a:gd name="T5" fmla="*/ 108 h 112"/>
                <a:gd name="T6" fmla="*/ 101 w 182"/>
                <a:gd name="T7" fmla="*/ 112 h 112"/>
                <a:gd name="T8" fmla="*/ 182 w 182"/>
                <a:gd name="T9" fmla="*/ 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112">
                  <a:moveTo>
                    <a:pt x="182" y="7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29" y="76"/>
                    <a:pt x="156" y="40"/>
                    <a:pt x="182" y="7"/>
                  </a:cubicBezTo>
                  <a:close/>
                </a:path>
              </a:pathLst>
            </a:cu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lt1"/>
                </a:solidFill>
                <a:latin typeface="Arial"/>
                <a:ea typeface="微软雅黑"/>
                <a:sym typeface="Arial"/>
              </a:endParaRPr>
            </a:p>
          </p:txBody>
        </p:sp>
        <p:cxnSp>
          <p:nvCxnSpPr>
            <p:cNvPr id="22" name="Straight Connector 11"/>
            <p:cNvCxnSpPr/>
            <p:nvPr/>
          </p:nvCxnSpPr>
          <p:spPr>
            <a:xfrm>
              <a:off x="6153681" y="2381396"/>
              <a:ext cx="1296000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16"/>
            <p:cNvCxnSpPr/>
            <p:nvPr/>
          </p:nvCxnSpPr>
          <p:spPr>
            <a:xfrm>
              <a:off x="4431583" y="2930196"/>
              <a:ext cx="1296000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17"/>
            <p:cNvCxnSpPr/>
            <p:nvPr/>
          </p:nvCxnSpPr>
          <p:spPr>
            <a:xfrm>
              <a:off x="6625567" y="3481210"/>
              <a:ext cx="1296000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2"/>
            <p:cNvCxnSpPr/>
            <p:nvPr/>
          </p:nvCxnSpPr>
          <p:spPr>
            <a:xfrm>
              <a:off x="4141294" y="4070650"/>
              <a:ext cx="2088100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3"/>
            <p:cNvCxnSpPr>
              <a:endCxn id="15" idx="2"/>
            </p:cNvCxnSpPr>
            <p:nvPr/>
          </p:nvCxnSpPr>
          <p:spPr>
            <a:xfrm>
              <a:off x="6009360" y="4641984"/>
              <a:ext cx="1109789" cy="6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32"/>
            <p:cNvSpPr/>
            <p:nvPr/>
          </p:nvSpPr>
          <p:spPr>
            <a:xfrm>
              <a:off x="7245508" y="2057032"/>
              <a:ext cx="656107" cy="656107"/>
            </a:xfrm>
            <a:prstGeom prst="ellipse">
              <a:avLst/>
            </a:pr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latin typeface="Arial"/>
                <a:ea typeface="微软雅黑"/>
                <a:sym typeface="Arial"/>
              </a:endParaRPr>
            </a:p>
          </p:txBody>
        </p:sp>
        <p:grpSp>
          <p:nvGrpSpPr>
            <p:cNvPr id="28" name="Group 33"/>
            <p:cNvGrpSpPr/>
            <p:nvPr/>
          </p:nvGrpSpPr>
          <p:grpSpPr>
            <a:xfrm>
              <a:off x="7326955" y="4441698"/>
              <a:ext cx="279576" cy="389867"/>
              <a:chOff x="6924675" y="5064125"/>
              <a:chExt cx="346075" cy="482600"/>
            </a:xfrm>
            <a:solidFill>
              <a:schemeClr val="bg2"/>
            </a:solidFill>
          </p:grpSpPr>
          <p:sp>
            <p:nvSpPr>
              <p:cNvPr id="29" name="Freeform 331"/>
              <p:cNvSpPr>
                <a:spLocks noEditPoints="1"/>
              </p:cNvSpPr>
              <p:nvPr/>
            </p:nvSpPr>
            <p:spPr bwMode="auto">
              <a:xfrm>
                <a:off x="6924675" y="5064125"/>
                <a:ext cx="346075" cy="482600"/>
              </a:xfrm>
              <a:custGeom>
                <a:avLst/>
                <a:gdLst>
                  <a:gd name="T0" fmla="*/ 68 w 92"/>
                  <a:gd name="T1" fmla="*/ 36 h 128"/>
                  <a:gd name="T2" fmla="*/ 60 w 92"/>
                  <a:gd name="T3" fmla="*/ 56 h 128"/>
                  <a:gd name="T4" fmla="*/ 44 w 92"/>
                  <a:gd name="T5" fmla="*/ 20 h 128"/>
                  <a:gd name="T6" fmla="*/ 36 w 92"/>
                  <a:gd name="T7" fmla="*/ 44 h 128"/>
                  <a:gd name="T8" fmla="*/ 4 w 92"/>
                  <a:gd name="T9" fmla="*/ 0 h 128"/>
                  <a:gd name="T10" fmla="*/ 0 w 92"/>
                  <a:gd name="T11" fmla="*/ 92 h 128"/>
                  <a:gd name="T12" fmla="*/ 40 w 92"/>
                  <a:gd name="T13" fmla="*/ 128 h 128"/>
                  <a:gd name="T14" fmla="*/ 86 w 92"/>
                  <a:gd name="T15" fmla="*/ 100 h 128"/>
                  <a:gd name="T16" fmla="*/ 68 w 92"/>
                  <a:gd name="T17" fmla="*/ 36 h 128"/>
                  <a:gd name="T18" fmla="*/ 79 w 92"/>
                  <a:gd name="T19" fmla="*/ 98 h 128"/>
                  <a:gd name="T20" fmla="*/ 40 w 92"/>
                  <a:gd name="T21" fmla="*/ 120 h 128"/>
                  <a:gd name="T22" fmla="*/ 8 w 92"/>
                  <a:gd name="T23" fmla="*/ 92 h 128"/>
                  <a:gd name="T24" fmla="*/ 12 w 92"/>
                  <a:gd name="T25" fmla="*/ 63 h 128"/>
                  <a:gd name="T26" fmla="*/ 16 w 92"/>
                  <a:gd name="T27" fmla="*/ 23 h 128"/>
                  <a:gd name="T28" fmla="*/ 33 w 92"/>
                  <a:gd name="T29" fmla="*/ 63 h 128"/>
                  <a:gd name="T30" fmla="*/ 47 w 92"/>
                  <a:gd name="T31" fmla="*/ 39 h 128"/>
                  <a:gd name="T32" fmla="*/ 52 w 92"/>
                  <a:gd name="T33" fmla="*/ 76 h 128"/>
                  <a:gd name="T34" fmla="*/ 71 w 92"/>
                  <a:gd name="T35" fmla="*/ 54 h 128"/>
                  <a:gd name="T36" fmla="*/ 79 w 92"/>
                  <a:gd name="T37" fmla="*/ 9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2" h="128">
                    <a:moveTo>
                      <a:pt x="68" y="36"/>
                    </a:moveTo>
                    <a:cubicBezTo>
                      <a:pt x="68" y="47"/>
                      <a:pt x="60" y="56"/>
                      <a:pt x="60" y="56"/>
                    </a:cubicBezTo>
                    <a:cubicBezTo>
                      <a:pt x="60" y="36"/>
                      <a:pt x="44" y="20"/>
                      <a:pt x="44" y="20"/>
                    </a:cubicBezTo>
                    <a:cubicBezTo>
                      <a:pt x="44" y="20"/>
                      <a:pt x="44" y="32"/>
                      <a:pt x="36" y="44"/>
                    </a:cubicBezTo>
                    <a:cubicBezTo>
                      <a:pt x="28" y="16"/>
                      <a:pt x="4" y="0"/>
                      <a:pt x="4" y="0"/>
                    </a:cubicBezTo>
                    <a:cubicBezTo>
                      <a:pt x="16" y="44"/>
                      <a:pt x="0" y="60"/>
                      <a:pt x="0" y="92"/>
                    </a:cubicBezTo>
                    <a:cubicBezTo>
                      <a:pt x="0" y="110"/>
                      <a:pt x="16" y="128"/>
                      <a:pt x="40" y="128"/>
                    </a:cubicBezTo>
                    <a:cubicBezTo>
                      <a:pt x="76" y="128"/>
                      <a:pt x="83" y="115"/>
                      <a:pt x="86" y="100"/>
                    </a:cubicBezTo>
                    <a:cubicBezTo>
                      <a:pt x="92" y="80"/>
                      <a:pt x="84" y="56"/>
                      <a:pt x="68" y="36"/>
                    </a:cubicBezTo>
                    <a:close/>
                    <a:moveTo>
                      <a:pt x="79" y="98"/>
                    </a:moveTo>
                    <a:cubicBezTo>
                      <a:pt x="76" y="108"/>
                      <a:pt x="73" y="120"/>
                      <a:pt x="40" y="120"/>
                    </a:cubicBezTo>
                    <a:cubicBezTo>
                      <a:pt x="20" y="120"/>
                      <a:pt x="8" y="106"/>
                      <a:pt x="8" y="92"/>
                    </a:cubicBezTo>
                    <a:cubicBezTo>
                      <a:pt x="8" y="81"/>
                      <a:pt x="10" y="72"/>
                      <a:pt x="12" y="63"/>
                    </a:cubicBezTo>
                    <a:cubicBezTo>
                      <a:pt x="15" y="51"/>
                      <a:pt x="17" y="39"/>
                      <a:pt x="16" y="23"/>
                    </a:cubicBezTo>
                    <a:cubicBezTo>
                      <a:pt x="29" y="40"/>
                      <a:pt x="33" y="63"/>
                      <a:pt x="33" y="63"/>
                    </a:cubicBezTo>
                    <a:cubicBezTo>
                      <a:pt x="33" y="63"/>
                      <a:pt x="44" y="47"/>
                      <a:pt x="47" y="39"/>
                    </a:cubicBezTo>
                    <a:cubicBezTo>
                      <a:pt x="50" y="44"/>
                      <a:pt x="52" y="60"/>
                      <a:pt x="52" y="76"/>
                    </a:cubicBezTo>
                    <a:cubicBezTo>
                      <a:pt x="52" y="76"/>
                      <a:pt x="63" y="67"/>
                      <a:pt x="71" y="54"/>
                    </a:cubicBezTo>
                    <a:cubicBezTo>
                      <a:pt x="79" y="69"/>
                      <a:pt x="82" y="85"/>
                      <a:pt x="79" y="9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240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0" name="Freeform 332"/>
              <p:cNvSpPr/>
              <p:nvPr/>
            </p:nvSpPr>
            <p:spPr bwMode="auto">
              <a:xfrm>
                <a:off x="6981825" y="5272088"/>
                <a:ext cx="214313" cy="173038"/>
              </a:xfrm>
              <a:custGeom>
                <a:avLst/>
                <a:gdLst>
                  <a:gd name="T0" fmla="*/ 55 w 57"/>
                  <a:gd name="T1" fmla="*/ 12 h 46"/>
                  <a:gd name="T2" fmla="*/ 51 w 57"/>
                  <a:gd name="T3" fmla="*/ 16 h 46"/>
                  <a:gd name="T4" fmla="*/ 32 w 57"/>
                  <a:gd name="T5" fmla="*/ 31 h 46"/>
                  <a:gd name="T6" fmla="*/ 30 w 57"/>
                  <a:gd name="T7" fmla="*/ 14 h 46"/>
                  <a:gd name="T8" fmla="*/ 30 w 57"/>
                  <a:gd name="T9" fmla="*/ 7 h 46"/>
                  <a:gd name="T10" fmla="*/ 24 w 57"/>
                  <a:gd name="T11" fmla="*/ 16 h 46"/>
                  <a:gd name="T12" fmla="*/ 17 w 57"/>
                  <a:gd name="T13" fmla="*/ 26 h 46"/>
                  <a:gd name="T14" fmla="*/ 9 w 57"/>
                  <a:gd name="T15" fmla="*/ 5 h 46"/>
                  <a:gd name="T16" fmla="*/ 7 w 57"/>
                  <a:gd name="T17" fmla="*/ 0 h 46"/>
                  <a:gd name="T18" fmla="*/ 5 w 57"/>
                  <a:gd name="T19" fmla="*/ 6 h 46"/>
                  <a:gd name="T20" fmla="*/ 0 w 57"/>
                  <a:gd name="T21" fmla="*/ 40 h 46"/>
                  <a:gd name="T22" fmla="*/ 2 w 57"/>
                  <a:gd name="T23" fmla="*/ 42 h 46"/>
                  <a:gd name="T24" fmla="*/ 4 w 57"/>
                  <a:gd name="T25" fmla="*/ 40 h 46"/>
                  <a:gd name="T26" fmla="*/ 7 w 57"/>
                  <a:gd name="T27" fmla="*/ 12 h 46"/>
                  <a:gd name="T28" fmla="*/ 15 w 57"/>
                  <a:gd name="T29" fmla="*/ 31 h 46"/>
                  <a:gd name="T30" fmla="*/ 16 w 57"/>
                  <a:gd name="T31" fmla="*/ 34 h 46"/>
                  <a:gd name="T32" fmla="*/ 18 w 57"/>
                  <a:gd name="T33" fmla="*/ 31 h 46"/>
                  <a:gd name="T34" fmla="*/ 26 w 57"/>
                  <a:gd name="T35" fmla="*/ 20 h 46"/>
                  <a:gd name="T36" fmla="*/ 29 w 57"/>
                  <a:gd name="T37" fmla="*/ 34 h 46"/>
                  <a:gd name="T38" fmla="*/ 30 w 57"/>
                  <a:gd name="T39" fmla="*/ 37 h 46"/>
                  <a:gd name="T40" fmla="*/ 32 w 57"/>
                  <a:gd name="T41" fmla="*/ 36 h 46"/>
                  <a:gd name="T42" fmla="*/ 52 w 57"/>
                  <a:gd name="T43" fmla="*/ 21 h 46"/>
                  <a:gd name="T44" fmla="*/ 49 w 57"/>
                  <a:gd name="T45" fmla="*/ 43 h 46"/>
                  <a:gd name="T46" fmla="*/ 51 w 57"/>
                  <a:gd name="T47" fmla="*/ 45 h 46"/>
                  <a:gd name="T48" fmla="*/ 51 w 57"/>
                  <a:gd name="T49" fmla="*/ 46 h 46"/>
                  <a:gd name="T50" fmla="*/ 53 w 57"/>
                  <a:gd name="T51" fmla="*/ 44 h 46"/>
                  <a:gd name="T52" fmla="*/ 55 w 57"/>
                  <a:gd name="T53" fmla="*/ 16 h 46"/>
                  <a:gd name="T54" fmla="*/ 55 w 57"/>
                  <a:gd name="T55" fmla="*/ 1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7" h="46">
                    <a:moveTo>
                      <a:pt x="55" y="12"/>
                    </a:moveTo>
                    <a:cubicBezTo>
                      <a:pt x="51" y="16"/>
                      <a:pt x="51" y="16"/>
                      <a:pt x="51" y="16"/>
                    </a:cubicBezTo>
                    <a:cubicBezTo>
                      <a:pt x="47" y="21"/>
                      <a:pt x="43" y="26"/>
                      <a:pt x="32" y="31"/>
                    </a:cubicBezTo>
                    <a:cubicBezTo>
                      <a:pt x="31" y="26"/>
                      <a:pt x="30" y="21"/>
                      <a:pt x="30" y="14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1" y="20"/>
                      <a:pt x="20" y="22"/>
                      <a:pt x="17" y="26"/>
                    </a:cubicBezTo>
                    <a:cubicBezTo>
                      <a:pt x="13" y="17"/>
                      <a:pt x="11" y="11"/>
                      <a:pt x="9" y="5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2" y="13"/>
                      <a:pt x="0" y="21"/>
                      <a:pt x="0" y="40"/>
                    </a:cubicBezTo>
                    <a:cubicBezTo>
                      <a:pt x="0" y="41"/>
                      <a:pt x="0" y="42"/>
                      <a:pt x="2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25"/>
                      <a:pt x="5" y="18"/>
                      <a:pt x="7" y="12"/>
                    </a:cubicBezTo>
                    <a:cubicBezTo>
                      <a:pt x="9" y="17"/>
                      <a:pt x="12" y="23"/>
                      <a:pt x="15" y="31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22" y="27"/>
                      <a:pt x="24" y="24"/>
                      <a:pt x="26" y="20"/>
                    </a:cubicBezTo>
                    <a:cubicBezTo>
                      <a:pt x="27" y="26"/>
                      <a:pt x="28" y="30"/>
                      <a:pt x="29" y="34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43" y="31"/>
                      <a:pt x="48" y="26"/>
                      <a:pt x="52" y="21"/>
                    </a:cubicBezTo>
                    <a:cubicBezTo>
                      <a:pt x="53" y="29"/>
                      <a:pt x="52" y="37"/>
                      <a:pt x="49" y="43"/>
                    </a:cubicBezTo>
                    <a:cubicBezTo>
                      <a:pt x="49" y="44"/>
                      <a:pt x="49" y="45"/>
                      <a:pt x="51" y="45"/>
                    </a:cubicBezTo>
                    <a:cubicBezTo>
                      <a:pt x="51" y="45"/>
                      <a:pt x="51" y="46"/>
                      <a:pt x="51" y="46"/>
                    </a:cubicBezTo>
                    <a:cubicBezTo>
                      <a:pt x="52" y="46"/>
                      <a:pt x="53" y="45"/>
                      <a:pt x="53" y="44"/>
                    </a:cubicBezTo>
                    <a:cubicBezTo>
                      <a:pt x="56" y="37"/>
                      <a:pt x="57" y="26"/>
                      <a:pt x="55" y="16"/>
                    </a:cubicBezTo>
                    <a:lnTo>
                      <a:pt x="55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id-ID" sz="240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7412776" y="2203120"/>
              <a:ext cx="351955" cy="355628"/>
            </a:xfrm>
            <a:custGeom>
              <a:avLst/>
              <a:gdLst>
                <a:gd name="T0" fmla="*/ 138 w 306"/>
                <a:gd name="T1" fmla="*/ 226 h 309"/>
                <a:gd name="T2" fmla="*/ 149 w 306"/>
                <a:gd name="T3" fmla="*/ 229 h 309"/>
                <a:gd name="T4" fmla="*/ 198 w 306"/>
                <a:gd name="T5" fmla="*/ 216 h 309"/>
                <a:gd name="T6" fmla="*/ 226 w 306"/>
                <a:gd name="T7" fmla="*/ 169 h 309"/>
                <a:gd name="T8" fmla="*/ 215 w 306"/>
                <a:gd name="T9" fmla="*/ 147 h 309"/>
                <a:gd name="T10" fmla="*/ 171 w 306"/>
                <a:gd name="T11" fmla="*/ 209 h 309"/>
                <a:gd name="T12" fmla="*/ 138 w 306"/>
                <a:gd name="T13" fmla="*/ 226 h 309"/>
                <a:gd name="T14" fmla="*/ 80 w 306"/>
                <a:gd name="T15" fmla="*/ 107 h 309"/>
                <a:gd name="T16" fmla="*/ 142 w 306"/>
                <a:gd name="T17" fmla="*/ 15 h 309"/>
                <a:gd name="T18" fmla="*/ 164 w 306"/>
                <a:gd name="T19" fmla="*/ 16 h 309"/>
                <a:gd name="T20" fmla="*/ 225 w 306"/>
                <a:gd name="T21" fmla="*/ 107 h 309"/>
                <a:gd name="T22" fmla="*/ 241 w 306"/>
                <a:gd name="T23" fmla="*/ 153 h 309"/>
                <a:gd name="T24" fmla="*/ 193 w 306"/>
                <a:gd name="T25" fmla="*/ 237 h 309"/>
                <a:gd name="T26" fmla="*/ 112 w 306"/>
                <a:gd name="T27" fmla="*/ 237 h 309"/>
                <a:gd name="T28" fmla="*/ 65 w 306"/>
                <a:gd name="T29" fmla="*/ 153 h 309"/>
                <a:gd name="T30" fmla="*/ 80 w 306"/>
                <a:gd name="T31" fmla="*/ 107 h 309"/>
                <a:gd name="T32" fmla="*/ 153 w 306"/>
                <a:gd name="T33" fmla="*/ 277 h 309"/>
                <a:gd name="T34" fmla="*/ 238 w 306"/>
                <a:gd name="T35" fmla="*/ 257 h 309"/>
                <a:gd name="T36" fmla="*/ 237 w 306"/>
                <a:gd name="T37" fmla="*/ 226 h 309"/>
                <a:gd name="T38" fmla="*/ 234 w 306"/>
                <a:gd name="T39" fmla="*/ 224 h 309"/>
                <a:gd name="T40" fmla="*/ 246 w 306"/>
                <a:gd name="T41" fmla="*/ 205 h 309"/>
                <a:gd name="T42" fmla="*/ 295 w 306"/>
                <a:gd name="T43" fmla="*/ 260 h 309"/>
                <a:gd name="T44" fmla="*/ 252 w 306"/>
                <a:gd name="T45" fmla="*/ 294 h 309"/>
                <a:gd name="T46" fmla="*/ 153 w 306"/>
                <a:gd name="T47" fmla="*/ 309 h 309"/>
                <a:gd name="T48" fmla="*/ 53 w 306"/>
                <a:gd name="T49" fmla="*/ 294 h 309"/>
                <a:gd name="T50" fmla="*/ 10 w 306"/>
                <a:gd name="T51" fmla="*/ 260 h 309"/>
                <a:gd name="T52" fmla="*/ 60 w 306"/>
                <a:gd name="T53" fmla="*/ 205 h 309"/>
                <a:gd name="T54" fmla="*/ 71 w 306"/>
                <a:gd name="T55" fmla="*/ 224 h 309"/>
                <a:gd name="T56" fmla="*/ 69 w 306"/>
                <a:gd name="T57" fmla="*/ 226 h 309"/>
                <a:gd name="T58" fmla="*/ 67 w 306"/>
                <a:gd name="T59" fmla="*/ 257 h 309"/>
                <a:gd name="T60" fmla="*/ 153 w 306"/>
                <a:gd name="T61" fmla="*/ 27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6" h="309">
                  <a:moveTo>
                    <a:pt x="138" y="226"/>
                  </a:moveTo>
                  <a:cubicBezTo>
                    <a:pt x="141" y="227"/>
                    <a:pt x="145" y="229"/>
                    <a:pt x="149" y="229"/>
                  </a:cubicBezTo>
                  <a:cubicBezTo>
                    <a:pt x="164" y="232"/>
                    <a:pt x="182" y="227"/>
                    <a:pt x="198" y="216"/>
                  </a:cubicBezTo>
                  <a:cubicBezTo>
                    <a:pt x="215" y="204"/>
                    <a:pt x="226" y="186"/>
                    <a:pt x="226" y="169"/>
                  </a:cubicBezTo>
                  <a:cubicBezTo>
                    <a:pt x="226" y="160"/>
                    <a:pt x="220" y="151"/>
                    <a:pt x="215" y="147"/>
                  </a:cubicBezTo>
                  <a:cubicBezTo>
                    <a:pt x="210" y="170"/>
                    <a:pt x="193" y="193"/>
                    <a:pt x="171" y="209"/>
                  </a:cubicBezTo>
                  <a:cubicBezTo>
                    <a:pt x="160" y="216"/>
                    <a:pt x="149" y="222"/>
                    <a:pt x="138" y="226"/>
                  </a:cubicBezTo>
                  <a:close/>
                  <a:moveTo>
                    <a:pt x="80" y="107"/>
                  </a:moveTo>
                  <a:cubicBezTo>
                    <a:pt x="98" y="76"/>
                    <a:pt x="122" y="47"/>
                    <a:pt x="142" y="15"/>
                  </a:cubicBezTo>
                  <a:cubicBezTo>
                    <a:pt x="151" y="1"/>
                    <a:pt x="154" y="0"/>
                    <a:pt x="164" y="16"/>
                  </a:cubicBezTo>
                  <a:cubicBezTo>
                    <a:pt x="183" y="47"/>
                    <a:pt x="207" y="76"/>
                    <a:pt x="225" y="107"/>
                  </a:cubicBezTo>
                  <a:cubicBezTo>
                    <a:pt x="234" y="122"/>
                    <a:pt x="241" y="138"/>
                    <a:pt x="241" y="153"/>
                  </a:cubicBezTo>
                  <a:cubicBezTo>
                    <a:pt x="241" y="190"/>
                    <a:pt x="221" y="222"/>
                    <a:pt x="193" y="237"/>
                  </a:cubicBezTo>
                  <a:cubicBezTo>
                    <a:pt x="167" y="251"/>
                    <a:pt x="137" y="251"/>
                    <a:pt x="112" y="237"/>
                  </a:cubicBezTo>
                  <a:cubicBezTo>
                    <a:pt x="84" y="221"/>
                    <a:pt x="65" y="190"/>
                    <a:pt x="65" y="153"/>
                  </a:cubicBezTo>
                  <a:cubicBezTo>
                    <a:pt x="65" y="138"/>
                    <a:pt x="71" y="122"/>
                    <a:pt x="80" y="107"/>
                  </a:cubicBezTo>
                  <a:close/>
                  <a:moveTo>
                    <a:pt x="153" y="277"/>
                  </a:moveTo>
                  <a:cubicBezTo>
                    <a:pt x="178" y="277"/>
                    <a:pt x="218" y="273"/>
                    <a:pt x="238" y="257"/>
                  </a:cubicBezTo>
                  <a:cubicBezTo>
                    <a:pt x="251" y="247"/>
                    <a:pt x="250" y="236"/>
                    <a:pt x="237" y="226"/>
                  </a:cubicBezTo>
                  <a:cubicBezTo>
                    <a:pt x="236" y="226"/>
                    <a:pt x="235" y="225"/>
                    <a:pt x="234" y="224"/>
                  </a:cubicBezTo>
                  <a:cubicBezTo>
                    <a:pt x="239" y="218"/>
                    <a:pt x="243" y="212"/>
                    <a:pt x="246" y="205"/>
                  </a:cubicBezTo>
                  <a:cubicBezTo>
                    <a:pt x="267" y="213"/>
                    <a:pt x="306" y="232"/>
                    <a:pt x="295" y="260"/>
                  </a:cubicBezTo>
                  <a:cubicBezTo>
                    <a:pt x="289" y="277"/>
                    <a:pt x="268" y="288"/>
                    <a:pt x="252" y="294"/>
                  </a:cubicBezTo>
                  <a:cubicBezTo>
                    <a:pt x="225" y="304"/>
                    <a:pt x="189" y="309"/>
                    <a:pt x="153" y="309"/>
                  </a:cubicBezTo>
                  <a:cubicBezTo>
                    <a:pt x="116" y="309"/>
                    <a:pt x="80" y="304"/>
                    <a:pt x="53" y="294"/>
                  </a:cubicBezTo>
                  <a:cubicBezTo>
                    <a:pt x="38" y="288"/>
                    <a:pt x="16" y="277"/>
                    <a:pt x="10" y="260"/>
                  </a:cubicBezTo>
                  <a:cubicBezTo>
                    <a:pt x="0" y="232"/>
                    <a:pt x="38" y="213"/>
                    <a:pt x="60" y="205"/>
                  </a:cubicBezTo>
                  <a:cubicBezTo>
                    <a:pt x="63" y="212"/>
                    <a:pt x="67" y="218"/>
                    <a:pt x="71" y="224"/>
                  </a:cubicBezTo>
                  <a:cubicBezTo>
                    <a:pt x="70" y="225"/>
                    <a:pt x="70" y="226"/>
                    <a:pt x="69" y="226"/>
                  </a:cubicBezTo>
                  <a:cubicBezTo>
                    <a:pt x="56" y="236"/>
                    <a:pt x="54" y="247"/>
                    <a:pt x="67" y="257"/>
                  </a:cubicBezTo>
                  <a:cubicBezTo>
                    <a:pt x="88" y="273"/>
                    <a:pt x="128" y="277"/>
                    <a:pt x="153" y="27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2" name="Oval 37"/>
            <p:cNvSpPr/>
            <p:nvPr/>
          </p:nvSpPr>
          <p:spPr>
            <a:xfrm>
              <a:off x="4070552" y="2587404"/>
              <a:ext cx="656107" cy="656107"/>
            </a:xfrm>
            <a:prstGeom prst="ellipse">
              <a:avLst/>
            </a:pr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33" name="Oval 38"/>
            <p:cNvSpPr/>
            <p:nvPr/>
          </p:nvSpPr>
          <p:spPr>
            <a:xfrm>
              <a:off x="7754425" y="3136222"/>
              <a:ext cx="656107" cy="656107"/>
            </a:xfrm>
            <a:prstGeom prst="ellipse">
              <a:avLst/>
            </a:pr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34" name="Oval 39"/>
            <p:cNvSpPr/>
            <p:nvPr/>
          </p:nvSpPr>
          <p:spPr>
            <a:xfrm>
              <a:off x="3709595" y="3744852"/>
              <a:ext cx="656107" cy="656107"/>
            </a:xfrm>
            <a:prstGeom prst="ellipse">
              <a:avLst/>
            </a:pr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35" name="Freeform 6"/>
            <p:cNvSpPr>
              <a:spLocks noEditPoints="1"/>
            </p:cNvSpPr>
            <p:nvPr/>
          </p:nvSpPr>
          <p:spPr bwMode="auto">
            <a:xfrm>
              <a:off x="7850815" y="3225910"/>
              <a:ext cx="488724" cy="489505"/>
            </a:xfrm>
            <a:custGeom>
              <a:avLst/>
              <a:gdLst>
                <a:gd name="T0" fmla="*/ 180 w 399"/>
                <a:gd name="T1" fmla="*/ 116 h 399"/>
                <a:gd name="T2" fmla="*/ 199 w 399"/>
                <a:gd name="T3" fmla="*/ 0 h 399"/>
                <a:gd name="T4" fmla="*/ 201 w 399"/>
                <a:gd name="T5" fmla="*/ 0 h 399"/>
                <a:gd name="T6" fmla="*/ 219 w 399"/>
                <a:gd name="T7" fmla="*/ 118 h 399"/>
                <a:gd name="T8" fmla="*/ 261 w 399"/>
                <a:gd name="T9" fmla="*/ 50 h 399"/>
                <a:gd name="T10" fmla="*/ 263 w 399"/>
                <a:gd name="T11" fmla="*/ 50 h 399"/>
                <a:gd name="T12" fmla="*/ 243 w 399"/>
                <a:gd name="T13" fmla="*/ 128 h 399"/>
                <a:gd name="T14" fmla="*/ 340 w 399"/>
                <a:gd name="T15" fmla="*/ 58 h 399"/>
                <a:gd name="T16" fmla="*/ 341 w 399"/>
                <a:gd name="T17" fmla="*/ 59 h 399"/>
                <a:gd name="T18" fmla="*/ 272 w 399"/>
                <a:gd name="T19" fmla="*/ 155 h 399"/>
                <a:gd name="T20" fmla="*/ 349 w 399"/>
                <a:gd name="T21" fmla="*/ 136 h 399"/>
                <a:gd name="T22" fmla="*/ 349 w 399"/>
                <a:gd name="T23" fmla="*/ 138 h 399"/>
                <a:gd name="T24" fmla="*/ 281 w 399"/>
                <a:gd name="T25" fmla="*/ 180 h 399"/>
                <a:gd name="T26" fmla="*/ 399 w 399"/>
                <a:gd name="T27" fmla="*/ 199 h 399"/>
                <a:gd name="T28" fmla="*/ 399 w 399"/>
                <a:gd name="T29" fmla="*/ 201 h 399"/>
                <a:gd name="T30" fmla="*/ 283 w 399"/>
                <a:gd name="T31" fmla="*/ 219 h 399"/>
                <a:gd name="T32" fmla="*/ 350 w 399"/>
                <a:gd name="T33" fmla="*/ 258 h 399"/>
                <a:gd name="T34" fmla="*/ 350 w 399"/>
                <a:gd name="T35" fmla="*/ 260 h 399"/>
                <a:gd name="T36" fmla="*/ 270 w 399"/>
                <a:gd name="T37" fmla="*/ 242 h 399"/>
                <a:gd name="T38" fmla="*/ 341 w 399"/>
                <a:gd name="T39" fmla="*/ 340 h 399"/>
                <a:gd name="T40" fmla="*/ 340 w 399"/>
                <a:gd name="T41" fmla="*/ 341 h 399"/>
                <a:gd name="T42" fmla="*/ 243 w 399"/>
                <a:gd name="T43" fmla="*/ 271 h 399"/>
                <a:gd name="T44" fmla="*/ 261 w 399"/>
                <a:gd name="T45" fmla="*/ 349 h 399"/>
                <a:gd name="T46" fmla="*/ 260 w 399"/>
                <a:gd name="T47" fmla="*/ 350 h 399"/>
                <a:gd name="T48" fmla="*/ 219 w 399"/>
                <a:gd name="T49" fmla="*/ 282 h 399"/>
                <a:gd name="T50" fmla="*/ 201 w 399"/>
                <a:gd name="T51" fmla="*/ 399 h 399"/>
                <a:gd name="T52" fmla="*/ 199 w 399"/>
                <a:gd name="T53" fmla="*/ 399 h 399"/>
                <a:gd name="T54" fmla="*/ 179 w 399"/>
                <a:gd name="T55" fmla="*/ 280 h 399"/>
                <a:gd name="T56" fmla="*/ 136 w 399"/>
                <a:gd name="T57" fmla="*/ 349 h 399"/>
                <a:gd name="T58" fmla="*/ 135 w 399"/>
                <a:gd name="T59" fmla="*/ 348 h 399"/>
                <a:gd name="T60" fmla="*/ 155 w 399"/>
                <a:gd name="T61" fmla="*/ 272 h 399"/>
                <a:gd name="T62" fmla="*/ 59 w 399"/>
                <a:gd name="T63" fmla="*/ 341 h 399"/>
                <a:gd name="T64" fmla="*/ 58 w 399"/>
                <a:gd name="T65" fmla="*/ 340 h 399"/>
                <a:gd name="T66" fmla="*/ 128 w 399"/>
                <a:gd name="T67" fmla="*/ 243 h 399"/>
                <a:gd name="T68" fmla="*/ 50 w 399"/>
                <a:gd name="T69" fmla="*/ 262 h 399"/>
                <a:gd name="T70" fmla="*/ 50 w 399"/>
                <a:gd name="T71" fmla="*/ 261 h 399"/>
                <a:gd name="T72" fmla="*/ 118 w 399"/>
                <a:gd name="T73" fmla="*/ 219 h 399"/>
                <a:gd name="T74" fmla="*/ 0 w 399"/>
                <a:gd name="T75" fmla="*/ 201 h 399"/>
                <a:gd name="T76" fmla="*/ 0 w 399"/>
                <a:gd name="T77" fmla="*/ 199 h 399"/>
                <a:gd name="T78" fmla="*/ 120 w 399"/>
                <a:gd name="T79" fmla="*/ 179 h 399"/>
                <a:gd name="T80" fmla="*/ 51 w 399"/>
                <a:gd name="T81" fmla="*/ 136 h 399"/>
                <a:gd name="T82" fmla="*/ 51 w 399"/>
                <a:gd name="T83" fmla="*/ 134 h 399"/>
                <a:gd name="T84" fmla="*/ 127 w 399"/>
                <a:gd name="T85" fmla="*/ 154 h 399"/>
                <a:gd name="T86" fmla="*/ 58 w 399"/>
                <a:gd name="T87" fmla="*/ 59 h 399"/>
                <a:gd name="T88" fmla="*/ 59 w 399"/>
                <a:gd name="T89" fmla="*/ 58 h 399"/>
                <a:gd name="T90" fmla="*/ 157 w 399"/>
                <a:gd name="T91" fmla="*/ 129 h 399"/>
                <a:gd name="T92" fmla="*/ 139 w 399"/>
                <a:gd name="T93" fmla="*/ 49 h 399"/>
                <a:gd name="T94" fmla="*/ 141 w 399"/>
                <a:gd name="T95" fmla="*/ 49 h 399"/>
                <a:gd name="T96" fmla="*/ 180 w 399"/>
                <a:gd name="T97" fmla="*/ 116 h 399"/>
                <a:gd name="T98" fmla="*/ 200 w 399"/>
                <a:gd name="T99" fmla="*/ 136 h 399"/>
                <a:gd name="T100" fmla="*/ 136 w 399"/>
                <a:gd name="T101" fmla="*/ 200 h 399"/>
                <a:gd name="T102" fmla="*/ 200 w 399"/>
                <a:gd name="T103" fmla="*/ 263 h 399"/>
                <a:gd name="T104" fmla="*/ 263 w 399"/>
                <a:gd name="T105" fmla="*/ 200 h 399"/>
                <a:gd name="T106" fmla="*/ 200 w 399"/>
                <a:gd name="T107" fmla="*/ 136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99" h="399">
                  <a:moveTo>
                    <a:pt x="180" y="116"/>
                  </a:moveTo>
                  <a:cubicBezTo>
                    <a:pt x="188" y="80"/>
                    <a:pt x="195" y="41"/>
                    <a:pt x="199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205" y="42"/>
                    <a:pt x="211" y="81"/>
                    <a:pt x="219" y="118"/>
                  </a:cubicBezTo>
                  <a:cubicBezTo>
                    <a:pt x="234" y="97"/>
                    <a:pt x="248" y="74"/>
                    <a:pt x="261" y="50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54" y="77"/>
                    <a:pt x="248" y="103"/>
                    <a:pt x="243" y="128"/>
                  </a:cubicBezTo>
                  <a:cubicBezTo>
                    <a:pt x="276" y="108"/>
                    <a:pt x="308" y="84"/>
                    <a:pt x="340" y="58"/>
                  </a:cubicBezTo>
                  <a:cubicBezTo>
                    <a:pt x="341" y="59"/>
                    <a:pt x="341" y="59"/>
                    <a:pt x="341" y="59"/>
                  </a:cubicBezTo>
                  <a:cubicBezTo>
                    <a:pt x="315" y="91"/>
                    <a:pt x="292" y="123"/>
                    <a:pt x="272" y="155"/>
                  </a:cubicBezTo>
                  <a:cubicBezTo>
                    <a:pt x="297" y="151"/>
                    <a:pt x="322" y="144"/>
                    <a:pt x="349" y="136"/>
                  </a:cubicBezTo>
                  <a:cubicBezTo>
                    <a:pt x="349" y="138"/>
                    <a:pt x="349" y="138"/>
                    <a:pt x="349" y="138"/>
                  </a:cubicBezTo>
                  <a:cubicBezTo>
                    <a:pt x="325" y="151"/>
                    <a:pt x="302" y="165"/>
                    <a:pt x="281" y="180"/>
                  </a:cubicBezTo>
                  <a:cubicBezTo>
                    <a:pt x="318" y="188"/>
                    <a:pt x="357" y="195"/>
                    <a:pt x="399" y="199"/>
                  </a:cubicBezTo>
                  <a:cubicBezTo>
                    <a:pt x="399" y="201"/>
                    <a:pt x="399" y="201"/>
                    <a:pt x="399" y="201"/>
                  </a:cubicBezTo>
                  <a:cubicBezTo>
                    <a:pt x="358" y="204"/>
                    <a:pt x="320" y="211"/>
                    <a:pt x="283" y="219"/>
                  </a:cubicBezTo>
                  <a:cubicBezTo>
                    <a:pt x="304" y="233"/>
                    <a:pt x="326" y="246"/>
                    <a:pt x="350" y="258"/>
                  </a:cubicBezTo>
                  <a:cubicBezTo>
                    <a:pt x="350" y="260"/>
                    <a:pt x="350" y="260"/>
                    <a:pt x="350" y="260"/>
                  </a:cubicBezTo>
                  <a:cubicBezTo>
                    <a:pt x="323" y="252"/>
                    <a:pt x="296" y="246"/>
                    <a:pt x="270" y="242"/>
                  </a:cubicBezTo>
                  <a:cubicBezTo>
                    <a:pt x="291" y="274"/>
                    <a:pt x="314" y="307"/>
                    <a:pt x="341" y="340"/>
                  </a:cubicBezTo>
                  <a:cubicBezTo>
                    <a:pt x="340" y="341"/>
                    <a:pt x="340" y="341"/>
                    <a:pt x="340" y="341"/>
                  </a:cubicBezTo>
                  <a:cubicBezTo>
                    <a:pt x="308" y="315"/>
                    <a:pt x="275" y="291"/>
                    <a:pt x="243" y="271"/>
                  </a:cubicBezTo>
                  <a:cubicBezTo>
                    <a:pt x="247" y="296"/>
                    <a:pt x="253" y="322"/>
                    <a:pt x="261" y="349"/>
                  </a:cubicBezTo>
                  <a:cubicBezTo>
                    <a:pt x="260" y="350"/>
                    <a:pt x="260" y="350"/>
                    <a:pt x="260" y="350"/>
                  </a:cubicBezTo>
                  <a:cubicBezTo>
                    <a:pt x="247" y="325"/>
                    <a:pt x="234" y="303"/>
                    <a:pt x="219" y="282"/>
                  </a:cubicBezTo>
                  <a:cubicBezTo>
                    <a:pt x="211" y="319"/>
                    <a:pt x="205" y="358"/>
                    <a:pt x="201" y="399"/>
                  </a:cubicBezTo>
                  <a:cubicBezTo>
                    <a:pt x="199" y="399"/>
                    <a:pt x="199" y="399"/>
                    <a:pt x="199" y="399"/>
                  </a:cubicBezTo>
                  <a:cubicBezTo>
                    <a:pt x="195" y="357"/>
                    <a:pt x="188" y="317"/>
                    <a:pt x="179" y="280"/>
                  </a:cubicBezTo>
                  <a:cubicBezTo>
                    <a:pt x="164" y="301"/>
                    <a:pt x="150" y="324"/>
                    <a:pt x="136" y="349"/>
                  </a:cubicBezTo>
                  <a:cubicBezTo>
                    <a:pt x="135" y="348"/>
                    <a:pt x="135" y="348"/>
                    <a:pt x="135" y="348"/>
                  </a:cubicBezTo>
                  <a:cubicBezTo>
                    <a:pt x="143" y="322"/>
                    <a:pt x="150" y="297"/>
                    <a:pt x="155" y="272"/>
                  </a:cubicBezTo>
                  <a:cubicBezTo>
                    <a:pt x="123" y="292"/>
                    <a:pt x="91" y="315"/>
                    <a:pt x="59" y="341"/>
                  </a:cubicBezTo>
                  <a:cubicBezTo>
                    <a:pt x="58" y="340"/>
                    <a:pt x="58" y="340"/>
                    <a:pt x="58" y="340"/>
                  </a:cubicBezTo>
                  <a:cubicBezTo>
                    <a:pt x="84" y="308"/>
                    <a:pt x="108" y="276"/>
                    <a:pt x="128" y="243"/>
                  </a:cubicBezTo>
                  <a:cubicBezTo>
                    <a:pt x="103" y="248"/>
                    <a:pt x="77" y="254"/>
                    <a:pt x="50" y="262"/>
                  </a:cubicBezTo>
                  <a:cubicBezTo>
                    <a:pt x="50" y="261"/>
                    <a:pt x="50" y="261"/>
                    <a:pt x="50" y="261"/>
                  </a:cubicBezTo>
                  <a:cubicBezTo>
                    <a:pt x="74" y="248"/>
                    <a:pt x="97" y="234"/>
                    <a:pt x="118" y="219"/>
                  </a:cubicBezTo>
                  <a:cubicBezTo>
                    <a:pt x="81" y="211"/>
                    <a:pt x="42" y="205"/>
                    <a:pt x="0" y="201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42" y="194"/>
                    <a:pt x="82" y="188"/>
                    <a:pt x="120" y="179"/>
                  </a:cubicBezTo>
                  <a:cubicBezTo>
                    <a:pt x="99" y="164"/>
                    <a:pt x="76" y="149"/>
                    <a:pt x="51" y="136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77" y="143"/>
                    <a:pt x="102" y="149"/>
                    <a:pt x="127" y="154"/>
                  </a:cubicBezTo>
                  <a:cubicBezTo>
                    <a:pt x="107" y="122"/>
                    <a:pt x="84" y="91"/>
                    <a:pt x="58" y="59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92" y="85"/>
                    <a:pt x="124" y="108"/>
                    <a:pt x="157" y="129"/>
                  </a:cubicBezTo>
                  <a:cubicBezTo>
                    <a:pt x="153" y="103"/>
                    <a:pt x="147" y="77"/>
                    <a:pt x="139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53" y="73"/>
                    <a:pt x="166" y="95"/>
                    <a:pt x="180" y="116"/>
                  </a:cubicBezTo>
                  <a:close/>
                  <a:moveTo>
                    <a:pt x="200" y="136"/>
                  </a:moveTo>
                  <a:cubicBezTo>
                    <a:pt x="164" y="136"/>
                    <a:pt x="136" y="164"/>
                    <a:pt x="136" y="200"/>
                  </a:cubicBezTo>
                  <a:cubicBezTo>
                    <a:pt x="136" y="235"/>
                    <a:pt x="164" y="263"/>
                    <a:pt x="200" y="263"/>
                  </a:cubicBezTo>
                  <a:cubicBezTo>
                    <a:pt x="235" y="263"/>
                    <a:pt x="263" y="235"/>
                    <a:pt x="263" y="200"/>
                  </a:cubicBezTo>
                  <a:cubicBezTo>
                    <a:pt x="263" y="164"/>
                    <a:pt x="235" y="136"/>
                    <a:pt x="200" y="1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grpSp>
          <p:nvGrpSpPr>
            <p:cNvPr id="36" name="Group 41"/>
            <p:cNvGrpSpPr/>
            <p:nvPr/>
          </p:nvGrpSpPr>
          <p:grpSpPr>
            <a:xfrm>
              <a:off x="3835682" y="3864066"/>
              <a:ext cx="392701" cy="407676"/>
              <a:chOff x="5719763" y="3041650"/>
              <a:chExt cx="749300" cy="777875"/>
            </a:xfrm>
            <a:solidFill>
              <a:schemeClr val="bg2"/>
            </a:solidFill>
          </p:grpSpPr>
          <p:sp>
            <p:nvSpPr>
              <p:cNvPr id="37" name="Oval 5"/>
              <p:cNvSpPr>
                <a:spLocks noChangeArrowheads="1"/>
              </p:cNvSpPr>
              <p:nvPr/>
            </p:nvSpPr>
            <p:spPr bwMode="auto">
              <a:xfrm>
                <a:off x="6035675" y="3368675"/>
                <a:ext cx="120650" cy="1206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id-ID" sz="240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8" name="Oval 6"/>
              <p:cNvSpPr>
                <a:spLocks noChangeArrowheads="1"/>
              </p:cNvSpPr>
              <p:nvPr/>
            </p:nvSpPr>
            <p:spPr bwMode="auto">
              <a:xfrm>
                <a:off x="6281738" y="3186113"/>
                <a:ext cx="84138" cy="841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id-ID" sz="240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39" name="Oval 7"/>
              <p:cNvSpPr>
                <a:spLocks noChangeArrowheads="1"/>
              </p:cNvSpPr>
              <p:nvPr/>
            </p:nvSpPr>
            <p:spPr bwMode="auto">
              <a:xfrm>
                <a:off x="5730875" y="3319463"/>
                <a:ext cx="84138" cy="825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id-ID" sz="240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40" name="Freeform 8"/>
              <p:cNvSpPr>
                <a:spLocks noEditPoints="1"/>
              </p:cNvSpPr>
              <p:nvPr/>
            </p:nvSpPr>
            <p:spPr bwMode="auto">
              <a:xfrm>
                <a:off x="5719763" y="3041650"/>
                <a:ext cx="749300" cy="777875"/>
              </a:xfrm>
              <a:custGeom>
                <a:avLst/>
                <a:gdLst>
                  <a:gd name="T0" fmla="*/ 176 w 197"/>
                  <a:gd name="T1" fmla="*/ 101 h 205"/>
                  <a:gd name="T2" fmla="*/ 174 w 197"/>
                  <a:gd name="T3" fmla="*/ 46 h 205"/>
                  <a:gd name="T4" fmla="*/ 172 w 197"/>
                  <a:gd name="T5" fmla="*/ 56 h 205"/>
                  <a:gd name="T6" fmla="*/ 169 w 197"/>
                  <a:gd name="T7" fmla="*/ 94 h 205"/>
                  <a:gd name="T8" fmla="*/ 140 w 197"/>
                  <a:gd name="T9" fmla="*/ 76 h 205"/>
                  <a:gd name="T10" fmla="*/ 146 w 197"/>
                  <a:gd name="T11" fmla="*/ 54 h 205"/>
                  <a:gd name="T12" fmla="*/ 145 w 197"/>
                  <a:gd name="T13" fmla="*/ 44 h 205"/>
                  <a:gd name="T14" fmla="*/ 130 w 197"/>
                  <a:gd name="T15" fmla="*/ 31 h 205"/>
                  <a:gd name="T16" fmla="*/ 67 w 197"/>
                  <a:gd name="T17" fmla="*/ 31 h 205"/>
                  <a:gd name="T18" fmla="*/ 41 w 197"/>
                  <a:gd name="T19" fmla="*/ 44 h 205"/>
                  <a:gd name="T20" fmla="*/ 4 w 197"/>
                  <a:gd name="T21" fmla="*/ 73 h 205"/>
                  <a:gd name="T22" fmla="*/ 15 w 197"/>
                  <a:gd name="T23" fmla="*/ 63 h 205"/>
                  <a:gd name="T24" fmla="*/ 61 w 197"/>
                  <a:gd name="T25" fmla="*/ 56 h 205"/>
                  <a:gd name="T26" fmla="*/ 30 w 197"/>
                  <a:gd name="T27" fmla="*/ 95 h 205"/>
                  <a:gd name="T28" fmla="*/ 27 w 197"/>
                  <a:gd name="T29" fmla="*/ 92 h 205"/>
                  <a:gd name="T30" fmla="*/ 21 w 197"/>
                  <a:gd name="T31" fmla="*/ 101 h 205"/>
                  <a:gd name="T32" fmla="*/ 21 w 197"/>
                  <a:gd name="T33" fmla="*/ 104 h 205"/>
                  <a:gd name="T34" fmla="*/ 41 w 197"/>
                  <a:gd name="T35" fmla="*/ 161 h 205"/>
                  <a:gd name="T36" fmla="*/ 67 w 197"/>
                  <a:gd name="T37" fmla="*/ 173 h 205"/>
                  <a:gd name="T38" fmla="*/ 118 w 197"/>
                  <a:gd name="T39" fmla="*/ 194 h 205"/>
                  <a:gd name="T40" fmla="*/ 99 w 197"/>
                  <a:gd name="T41" fmla="*/ 195 h 205"/>
                  <a:gd name="T42" fmla="*/ 99 w 197"/>
                  <a:gd name="T43" fmla="*/ 148 h 205"/>
                  <a:gd name="T44" fmla="*/ 122 w 197"/>
                  <a:gd name="T45" fmla="*/ 165 h 205"/>
                  <a:gd name="T46" fmla="*/ 135 w 197"/>
                  <a:gd name="T47" fmla="*/ 158 h 205"/>
                  <a:gd name="T48" fmla="*/ 157 w 197"/>
                  <a:gd name="T49" fmla="*/ 161 h 205"/>
                  <a:gd name="T50" fmla="*/ 176 w 197"/>
                  <a:gd name="T51" fmla="*/ 104 h 205"/>
                  <a:gd name="T52" fmla="*/ 56 w 197"/>
                  <a:gd name="T53" fmla="*/ 88 h 205"/>
                  <a:gd name="T54" fmla="*/ 56 w 197"/>
                  <a:gd name="T55" fmla="*/ 116 h 205"/>
                  <a:gd name="T56" fmla="*/ 56 w 197"/>
                  <a:gd name="T57" fmla="*/ 88 h 205"/>
                  <a:gd name="T58" fmla="*/ 15 w 197"/>
                  <a:gd name="T59" fmla="*/ 141 h 205"/>
                  <a:gd name="T60" fmla="*/ 57 w 197"/>
                  <a:gd name="T61" fmla="*/ 129 h 205"/>
                  <a:gd name="T62" fmla="*/ 41 w 197"/>
                  <a:gd name="T63" fmla="*/ 151 h 205"/>
                  <a:gd name="T64" fmla="*/ 117 w 197"/>
                  <a:gd name="T65" fmla="*/ 63 h 205"/>
                  <a:gd name="T66" fmla="*/ 127 w 197"/>
                  <a:gd name="T67" fmla="*/ 58 h 205"/>
                  <a:gd name="T68" fmla="*/ 99 w 197"/>
                  <a:gd name="T69" fmla="*/ 10 h 205"/>
                  <a:gd name="T70" fmla="*/ 99 w 197"/>
                  <a:gd name="T71" fmla="*/ 56 h 205"/>
                  <a:gd name="T72" fmla="*/ 99 w 197"/>
                  <a:gd name="T73" fmla="*/ 10 h 205"/>
                  <a:gd name="T74" fmla="*/ 85 w 197"/>
                  <a:gd name="T75" fmla="*/ 62 h 205"/>
                  <a:gd name="T76" fmla="*/ 68 w 197"/>
                  <a:gd name="T77" fmla="*/ 70 h 205"/>
                  <a:gd name="T78" fmla="*/ 70 w 197"/>
                  <a:gd name="T79" fmla="*/ 147 h 205"/>
                  <a:gd name="T80" fmla="*/ 81 w 197"/>
                  <a:gd name="T81" fmla="*/ 141 h 205"/>
                  <a:gd name="T82" fmla="*/ 70 w 197"/>
                  <a:gd name="T83" fmla="*/ 147 h 205"/>
                  <a:gd name="T84" fmla="*/ 113 w 197"/>
                  <a:gd name="T85" fmla="*/ 143 h 205"/>
                  <a:gd name="T86" fmla="*/ 129 w 197"/>
                  <a:gd name="T87" fmla="*/ 135 h 205"/>
                  <a:gd name="T88" fmla="*/ 131 w 197"/>
                  <a:gd name="T89" fmla="*/ 123 h 205"/>
                  <a:gd name="T90" fmla="*/ 99 w 197"/>
                  <a:gd name="T91" fmla="*/ 138 h 205"/>
                  <a:gd name="T92" fmla="*/ 67 w 197"/>
                  <a:gd name="T93" fmla="*/ 123 h 205"/>
                  <a:gd name="T94" fmla="*/ 67 w 197"/>
                  <a:gd name="T95" fmla="*/ 82 h 205"/>
                  <a:gd name="T96" fmla="*/ 99 w 197"/>
                  <a:gd name="T97" fmla="*/ 67 h 205"/>
                  <a:gd name="T98" fmla="*/ 131 w 197"/>
                  <a:gd name="T99" fmla="*/ 82 h 205"/>
                  <a:gd name="T100" fmla="*/ 131 w 197"/>
                  <a:gd name="T101" fmla="*/ 123 h 205"/>
                  <a:gd name="T102" fmla="*/ 160 w 197"/>
                  <a:gd name="T103" fmla="*/ 102 h 205"/>
                  <a:gd name="T104" fmla="*/ 141 w 197"/>
                  <a:gd name="T105" fmla="*/ 102 h 205"/>
                  <a:gd name="T106" fmla="*/ 183 w 197"/>
                  <a:gd name="T107" fmla="*/ 141 h 205"/>
                  <a:gd name="T108" fmla="*/ 157 w 197"/>
                  <a:gd name="T109" fmla="*/ 151 h 205"/>
                  <a:gd name="T110" fmla="*/ 140 w 197"/>
                  <a:gd name="T111" fmla="*/ 129 h 205"/>
                  <a:gd name="T112" fmla="*/ 183 w 197"/>
                  <a:gd name="T113" fmla="*/ 141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205">
                    <a:moveTo>
                      <a:pt x="175" y="102"/>
                    </a:moveTo>
                    <a:cubicBezTo>
                      <a:pt x="175" y="102"/>
                      <a:pt x="176" y="101"/>
                      <a:pt x="176" y="101"/>
                    </a:cubicBezTo>
                    <a:cubicBezTo>
                      <a:pt x="192" y="85"/>
                      <a:pt x="197" y="70"/>
                      <a:pt x="192" y="59"/>
                    </a:cubicBezTo>
                    <a:cubicBezTo>
                      <a:pt x="190" y="54"/>
                      <a:pt x="185" y="49"/>
                      <a:pt x="174" y="46"/>
                    </a:cubicBezTo>
                    <a:cubicBezTo>
                      <a:pt x="174" y="47"/>
                      <a:pt x="174" y="48"/>
                      <a:pt x="174" y="49"/>
                    </a:cubicBezTo>
                    <a:cubicBezTo>
                      <a:pt x="174" y="51"/>
                      <a:pt x="173" y="54"/>
                      <a:pt x="172" y="56"/>
                    </a:cubicBezTo>
                    <a:cubicBezTo>
                      <a:pt x="178" y="57"/>
                      <a:pt x="181" y="60"/>
                      <a:pt x="183" y="63"/>
                    </a:cubicBezTo>
                    <a:cubicBezTo>
                      <a:pt x="186" y="70"/>
                      <a:pt x="181" y="82"/>
                      <a:pt x="169" y="94"/>
                    </a:cubicBezTo>
                    <a:cubicBezTo>
                      <a:pt x="169" y="94"/>
                      <a:pt x="168" y="95"/>
                      <a:pt x="168" y="95"/>
                    </a:cubicBezTo>
                    <a:cubicBezTo>
                      <a:pt x="160" y="89"/>
                      <a:pt x="150" y="82"/>
                      <a:pt x="140" y="76"/>
                    </a:cubicBezTo>
                    <a:cubicBezTo>
                      <a:pt x="139" y="69"/>
                      <a:pt x="138" y="62"/>
                      <a:pt x="137" y="56"/>
                    </a:cubicBezTo>
                    <a:cubicBezTo>
                      <a:pt x="140" y="55"/>
                      <a:pt x="143" y="55"/>
                      <a:pt x="146" y="54"/>
                    </a:cubicBezTo>
                    <a:cubicBezTo>
                      <a:pt x="145" y="53"/>
                      <a:pt x="145" y="51"/>
                      <a:pt x="145" y="49"/>
                    </a:cubicBezTo>
                    <a:cubicBezTo>
                      <a:pt x="145" y="47"/>
                      <a:pt x="145" y="46"/>
                      <a:pt x="145" y="44"/>
                    </a:cubicBezTo>
                    <a:cubicBezTo>
                      <a:pt x="142" y="45"/>
                      <a:pt x="138" y="45"/>
                      <a:pt x="135" y="46"/>
                    </a:cubicBezTo>
                    <a:cubicBezTo>
                      <a:pt x="133" y="41"/>
                      <a:pt x="132" y="36"/>
                      <a:pt x="130" y="31"/>
                    </a:cubicBezTo>
                    <a:cubicBezTo>
                      <a:pt x="122" y="11"/>
                      <a:pt x="111" y="0"/>
                      <a:pt x="99" y="0"/>
                    </a:cubicBezTo>
                    <a:cubicBezTo>
                      <a:pt x="86" y="0"/>
                      <a:pt x="75" y="11"/>
                      <a:pt x="67" y="31"/>
                    </a:cubicBezTo>
                    <a:cubicBezTo>
                      <a:pt x="66" y="36"/>
                      <a:pt x="64" y="41"/>
                      <a:pt x="63" y="46"/>
                    </a:cubicBezTo>
                    <a:cubicBezTo>
                      <a:pt x="55" y="45"/>
                      <a:pt x="48" y="44"/>
                      <a:pt x="41" y="44"/>
                    </a:cubicBezTo>
                    <a:cubicBezTo>
                      <a:pt x="18" y="44"/>
                      <a:pt x="9" y="52"/>
                      <a:pt x="6" y="59"/>
                    </a:cubicBezTo>
                    <a:cubicBezTo>
                      <a:pt x="4" y="63"/>
                      <a:pt x="3" y="68"/>
                      <a:pt x="4" y="73"/>
                    </a:cubicBezTo>
                    <a:cubicBezTo>
                      <a:pt x="7" y="71"/>
                      <a:pt x="10" y="69"/>
                      <a:pt x="14" y="69"/>
                    </a:cubicBezTo>
                    <a:cubicBezTo>
                      <a:pt x="14" y="67"/>
                      <a:pt x="14" y="65"/>
                      <a:pt x="15" y="63"/>
                    </a:cubicBezTo>
                    <a:cubicBezTo>
                      <a:pt x="17" y="57"/>
                      <a:pt x="27" y="54"/>
                      <a:pt x="41" y="54"/>
                    </a:cubicBezTo>
                    <a:cubicBezTo>
                      <a:pt x="47" y="54"/>
                      <a:pt x="53" y="54"/>
                      <a:pt x="61" y="56"/>
                    </a:cubicBezTo>
                    <a:cubicBezTo>
                      <a:pt x="59" y="62"/>
                      <a:pt x="58" y="69"/>
                      <a:pt x="57" y="76"/>
                    </a:cubicBezTo>
                    <a:cubicBezTo>
                      <a:pt x="47" y="82"/>
                      <a:pt x="38" y="89"/>
                      <a:pt x="30" y="95"/>
                    </a:cubicBezTo>
                    <a:cubicBezTo>
                      <a:pt x="29" y="95"/>
                      <a:pt x="29" y="94"/>
                      <a:pt x="29" y="94"/>
                    </a:cubicBezTo>
                    <a:cubicBezTo>
                      <a:pt x="28" y="93"/>
                      <a:pt x="27" y="93"/>
                      <a:pt x="27" y="92"/>
                    </a:cubicBezTo>
                    <a:cubicBezTo>
                      <a:pt x="25" y="95"/>
                      <a:pt x="22" y="97"/>
                      <a:pt x="19" y="98"/>
                    </a:cubicBezTo>
                    <a:cubicBezTo>
                      <a:pt x="19" y="99"/>
                      <a:pt x="20" y="100"/>
                      <a:pt x="21" y="101"/>
                    </a:cubicBezTo>
                    <a:cubicBezTo>
                      <a:pt x="22" y="101"/>
                      <a:pt x="22" y="102"/>
                      <a:pt x="23" y="102"/>
                    </a:cubicBezTo>
                    <a:cubicBezTo>
                      <a:pt x="22" y="103"/>
                      <a:pt x="22" y="103"/>
                      <a:pt x="21" y="104"/>
                    </a:cubicBezTo>
                    <a:cubicBezTo>
                      <a:pt x="6" y="119"/>
                      <a:pt x="0" y="134"/>
                      <a:pt x="6" y="145"/>
                    </a:cubicBezTo>
                    <a:cubicBezTo>
                      <a:pt x="9" y="152"/>
                      <a:pt x="18" y="161"/>
                      <a:pt x="41" y="161"/>
                    </a:cubicBezTo>
                    <a:cubicBezTo>
                      <a:pt x="48" y="161"/>
                      <a:pt x="55" y="160"/>
                      <a:pt x="63" y="158"/>
                    </a:cubicBezTo>
                    <a:cubicBezTo>
                      <a:pt x="64" y="164"/>
                      <a:pt x="66" y="169"/>
                      <a:pt x="67" y="173"/>
                    </a:cubicBezTo>
                    <a:cubicBezTo>
                      <a:pt x="75" y="194"/>
                      <a:pt x="86" y="205"/>
                      <a:pt x="99" y="205"/>
                    </a:cubicBezTo>
                    <a:cubicBezTo>
                      <a:pt x="106" y="205"/>
                      <a:pt x="112" y="201"/>
                      <a:pt x="118" y="194"/>
                    </a:cubicBezTo>
                    <a:cubicBezTo>
                      <a:pt x="115" y="193"/>
                      <a:pt x="112" y="191"/>
                      <a:pt x="110" y="188"/>
                    </a:cubicBezTo>
                    <a:cubicBezTo>
                      <a:pt x="106" y="193"/>
                      <a:pt x="103" y="195"/>
                      <a:pt x="99" y="195"/>
                    </a:cubicBezTo>
                    <a:cubicBezTo>
                      <a:pt x="89" y="195"/>
                      <a:pt x="79" y="180"/>
                      <a:pt x="73" y="156"/>
                    </a:cubicBezTo>
                    <a:cubicBezTo>
                      <a:pt x="81" y="154"/>
                      <a:pt x="90" y="152"/>
                      <a:pt x="99" y="148"/>
                    </a:cubicBezTo>
                    <a:cubicBezTo>
                      <a:pt x="108" y="152"/>
                      <a:pt x="116" y="154"/>
                      <a:pt x="125" y="156"/>
                    </a:cubicBezTo>
                    <a:cubicBezTo>
                      <a:pt x="124" y="160"/>
                      <a:pt x="123" y="162"/>
                      <a:pt x="122" y="165"/>
                    </a:cubicBezTo>
                    <a:cubicBezTo>
                      <a:pt x="126" y="165"/>
                      <a:pt x="129" y="167"/>
                      <a:pt x="132" y="169"/>
                    </a:cubicBezTo>
                    <a:cubicBezTo>
                      <a:pt x="133" y="165"/>
                      <a:pt x="134" y="162"/>
                      <a:pt x="135" y="158"/>
                    </a:cubicBezTo>
                    <a:cubicBezTo>
                      <a:pt x="143" y="160"/>
                      <a:pt x="150" y="161"/>
                      <a:pt x="157" y="161"/>
                    </a:cubicBezTo>
                    <a:cubicBezTo>
                      <a:pt x="157" y="161"/>
                      <a:pt x="157" y="161"/>
                      <a:pt x="157" y="161"/>
                    </a:cubicBezTo>
                    <a:cubicBezTo>
                      <a:pt x="180" y="161"/>
                      <a:pt x="189" y="152"/>
                      <a:pt x="192" y="145"/>
                    </a:cubicBezTo>
                    <a:cubicBezTo>
                      <a:pt x="197" y="134"/>
                      <a:pt x="192" y="119"/>
                      <a:pt x="176" y="104"/>
                    </a:cubicBezTo>
                    <a:cubicBezTo>
                      <a:pt x="176" y="103"/>
                      <a:pt x="175" y="103"/>
                      <a:pt x="175" y="102"/>
                    </a:cubicBezTo>
                    <a:close/>
                    <a:moveTo>
                      <a:pt x="56" y="88"/>
                    </a:moveTo>
                    <a:cubicBezTo>
                      <a:pt x="56" y="93"/>
                      <a:pt x="56" y="97"/>
                      <a:pt x="56" y="102"/>
                    </a:cubicBezTo>
                    <a:cubicBezTo>
                      <a:pt x="56" y="107"/>
                      <a:pt x="56" y="112"/>
                      <a:pt x="56" y="116"/>
                    </a:cubicBezTo>
                    <a:cubicBezTo>
                      <a:pt x="49" y="112"/>
                      <a:pt x="43" y="107"/>
                      <a:pt x="37" y="102"/>
                    </a:cubicBezTo>
                    <a:cubicBezTo>
                      <a:pt x="43" y="98"/>
                      <a:pt x="49" y="93"/>
                      <a:pt x="56" y="88"/>
                    </a:cubicBezTo>
                    <a:close/>
                    <a:moveTo>
                      <a:pt x="41" y="151"/>
                    </a:moveTo>
                    <a:cubicBezTo>
                      <a:pt x="27" y="151"/>
                      <a:pt x="17" y="147"/>
                      <a:pt x="15" y="141"/>
                    </a:cubicBezTo>
                    <a:cubicBezTo>
                      <a:pt x="11" y="134"/>
                      <a:pt x="17" y="122"/>
                      <a:pt x="30" y="109"/>
                    </a:cubicBezTo>
                    <a:cubicBezTo>
                      <a:pt x="38" y="116"/>
                      <a:pt x="47" y="122"/>
                      <a:pt x="57" y="129"/>
                    </a:cubicBezTo>
                    <a:cubicBezTo>
                      <a:pt x="58" y="136"/>
                      <a:pt x="59" y="142"/>
                      <a:pt x="61" y="149"/>
                    </a:cubicBezTo>
                    <a:cubicBezTo>
                      <a:pt x="53" y="150"/>
                      <a:pt x="47" y="151"/>
                      <a:pt x="41" y="151"/>
                    </a:cubicBezTo>
                    <a:close/>
                    <a:moveTo>
                      <a:pt x="129" y="70"/>
                    </a:moveTo>
                    <a:cubicBezTo>
                      <a:pt x="125" y="68"/>
                      <a:pt x="121" y="65"/>
                      <a:pt x="117" y="63"/>
                    </a:cubicBezTo>
                    <a:cubicBezTo>
                      <a:pt x="115" y="63"/>
                      <a:pt x="114" y="62"/>
                      <a:pt x="113" y="62"/>
                    </a:cubicBezTo>
                    <a:cubicBezTo>
                      <a:pt x="118" y="60"/>
                      <a:pt x="123" y="59"/>
                      <a:pt x="127" y="58"/>
                    </a:cubicBezTo>
                    <a:cubicBezTo>
                      <a:pt x="128" y="62"/>
                      <a:pt x="129" y="66"/>
                      <a:pt x="129" y="70"/>
                    </a:cubicBezTo>
                    <a:close/>
                    <a:moveTo>
                      <a:pt x="99" y="10"/>
                    </a:moveTo>
                    <a:cubicBezTo>
                      <a:pt x="108" y="10"/>
                      <a:pt x="119" y="24"/>
                      <a:pt x="125" y="48"/>
                    </a:cubicBezTo>
                    <a:cubicBezTo>
                      <a:pt x="116" y="50"/>
                      <a:pt x="108" y="53"/>
                      <a:pt x="99" y="56"/>
                    </a:cubicBezTo>
                    <a:cubicBezTo>
                      <a:pt x="90" y="53"/>
                      <a:pt x="81" y="50"/>
                      <a:pt x="73" y="48"/>
                    </a:cubicBezTo>
                    <a:cubicBezTo>
                      <a:pt x="79" y="24"/>
                      <a:pt x="89" y="10"/>
                      <a:pt x="99" y="10"/>
                    </a:cubicBezTo>
                    <a:close/>
                    <a:moveTo>
                      <a:pt x="70" y="58"/>
                    </a:moveTo>
                    <a:cubicBezTo>
                      <a:pt x="75" y="59"/>
                      <a:pt x="80" y="60"/>
                      <a:pt x="85" y="62"/>
                    </a:cubicBezTo>
                    <a:cubicBezTo>
                      <a:pt x="83" y="62"/>
                      <a:pt x="82" y="63"/>
                      <a:pt x="81" y="63"/>
                    </a:cubicBezTo>
                    <a:cubicBezTo>
                      <a:pt x="77" y="65"/>
                      <a:pt x="72" y="68"/>
                      <a:pt x="68" y="70"/>
                    </a:cubicBezTo>
                    <a:cubicBezTo>
                      <a:pt x="69" y="66"/>
                      <a:pt x="70" y="62"/>
                      <a:pt x="70" y="58"/>
                    </a:cubicBezTo>
                    <a:close/>
                    <a:moveTo>
                      <a:pt x="70" y="147"/>
                    </a:moveTo>
                    <a:cubicBezTo>
                      <a:pt x="70" y="143"/>
                      <a:pt x="69" y="139"/>
                      <a:pt x="68" y="135"/>
                    </a:cubicBezTo>
                    <a:cubicBezTo>
                      <a:pt x="72" y="137"/>
                      <a:pt x="77" y="139"/>
                      <a:pt x="81" y="141"/>
                    </a:cubicBezTo>
                    <a:cubicBezTo>
                      <a:pt x="82" y="142"/>
                      <a:pt x="83" y="142"/>
                      <a:pt x="85" y="143"/>
                    </a:cubicBezTo>
                    <a:cubicBezTo>
                      <a:pt x="80" y="144"/>
                      <a:pt x="75" y="146"/>
                      <a:pt x="70" y="147"/>
                    </a:cubicBezTo>
                    <a:close/>
                    <a:moveTo>
                      <a:pt x="127" y="147"/>
                    </a:moveTo>
                    <a:cubicBezTo>
                      <a:pt x="123" y="146"/>
                      <a:pt x="118" y="144"/>
                      <a:pt x="113" y="143"/>
                    </a:cubicBezTo>
                    <a:cubicBezTo>
                      <a:pt x="114" y="142"/>
                      <a:pt x="115" y="142"/>
                      <a:pt x="117" y="141"/>
                    </a:cubicBezTo>
                    <a:cubicBezTo>
                      <a:pt x="121" y="139"/>
                      <a:pt x="125" y="137"/>
                      <a:pt x="129" y="135"/>
                    </a:cubicBezTo>
                    <a:cubicBezTo>
                      <a:pt x="129" y="139"/>
                      <a:pt x="128" y="143"/>
                      <a:pt x="127" y="147"/>
                    </a:cubicBezTo>
                    <a:close/>
                    <a:moveTo>
                      <a:pt x="131" y="123"/>
                    </a:moveTo>
                    <a:cubicBezTo>
                      <a:pt x="125" y="126"/>
                      <a:pt x="119" y="129"/>
                      <a:pt x="113" y="132"/>
                    </a:cubicBezTo>
                    <a:cubicBezTo>
                      <a:pt x="108" y="134"/>
                      <a:pt x="103" y="136"/>
                      <a:pt x="99" y="138"/>
                    </a:cubicBezTo>
                    <a:cubicBezTo>
                      <a:pt x="94" y="136"/>
                      <a:pt x="90" y="134"/>
                      <a:pt x="85" y="132"/>
                    </a:cubicBezTo>
                    <a:cubicBezTo>
                      <a:pt x="79" y="129"/>
                      <a:pt x="73" y="126"/>
                      <a:pt x="67" y="123"/>
                    </a:cubicBezTo>
                    <a:cubicBezTo>
                      <a:pt x="66" y="116"/>
                      <a:pt x="66" y="109"/>
                      <a:pt x="66" y="102"/>
                    </a:cubicBezTo>
                    <a:cubicBezTo>
                      <a:pt x="66" y="95"/>
                      <a:pt x="66" y="88"/>
                      <a:pt x="67" y="82"/>
                    </a:cubicBezTo>
                    <a:cubicBezTo>
                      <a:pt x="73" y="79"/>
                      <a:pt x="79" y="76"/>
                      <a:pt x="85" y="73"/>
                    </a:cubicBezTo>
                    <a:cubicBezTo>
                      <a:pt x="90" y="70"/>
                      <a:pt x="94" y="68"/>
                      <a:pt x="99" y="67"/>
                    </a:cubicBezTo>
                    <a:cubicBezTo>
                      <a:pt x="103" y="68"/>
                      <a:pt x="108" y="70"/>
                      <a:pt x="113" y="73"/>
                    </a:cubicBezTo>
                    <a:cubicBezTo>
                      <a:pt x="119" y="76"/>
                      <a:pt x="125" y="79"/>
                      <a:pt x="131" y="82"/>
                    </a:cubicBezTo>
                    <a:cubicBezTo>
                      <a:pt x="131" y="88"/>
                      <a:pt x="131" y="95"/>
                      <a:pt x="131" y="102"/>
                    </a:cubicBezTo>
                    <a:cubicBezTo>
                      <a:pt x="131" y="109"/>
                      <a:pt x="131" y="116"/>
                      <a:pt x="131" y="123"/>
                    </a:cubicBezTo>
                    <a:close/>
                    <a:moveTo>
                      <a:pt x="141" y="88"/>
                    </a:moveTo>
                    <a:cubicBezTo>
                      <a:pt x="148" y="93"/>
                      <a:pt x="155" y="98"/>
                      <a:pt x="160" y="102"/>
                    </a:cubicBezTo>
                    <a:cubicBezTo>
                      <a:pt x="154" y="107"/>
                      <a:pt x="148" y="112"/>
                      <a:pt x="141" y="116"/>
                    </a:cubicBezTo>
                    <a:cubicBezTo>
                      <a:pt x="141" y="112"/>
                      <a:pt x="141" y="107"/>
                      <a:pt x="141" y="102"/>
                    </a:cubicBezTo>
                    <a:cubicBezTo>
                      <a:pt x="141" y="97"/>
                      <a:pt x="141" y="93"/>
                      <a:pt x="141" y="88"/>
                    </a:cubicBezTo>
                    <a:close/>
                    <a:moveTo>
                      <a:pt x="183" y="141"/>
                    </a:moveTo>
                    <a:cubicBezTo>
                      <a:pt x="180" y="147"/>
                      <a:pt x="171" y="151"/>
                      <a:pt x="157" y="151"/>
                    </a:cubicBezTo>
                    <a:cubicBezTo>
                      <a:pt x="157" y="151"/>
                      <a:pt x="157" y="151"/>
                      <a:pt x="157" y="151"/>
                    </a:cubicBezTo>
                    <a:cubicBezTo>
                      <a:pt x="151" y="151"/>
                      <a:pt x="144" y="150"/>
                      <a:pt x="137" y="149"/>
                    </a:cubicBezTo>
                    <a:cubicBezTo>
                      <a:pt x="138" y="142"/>
                      <a:pt x="139" y="136"/>
                      <a:pt x="140" y="129"/>
                    </a:cubicBezTo>
                    <a:cubicBezTo>
                      <a:pt x="150" y="122"/>
                      <a:pt x="160" y="116"/>
                      <a:pt x="168" y="109"/>
                    </a:cubicBezTo>
                    <a:cubicBezTo>
                      <a:pt x="181" y="122"/>
                      <a:pt x="186" y="134"/>
                      <a:pt x="183" y="1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240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41" name="Oval 9"/>
              <p:cNvSpPr>
                <a:spLocks noChangeArrowheads="1"/>
              </p:cNvSpPr>
              <p:nvPr/>
            </p:nvSpPr>
            <p:spPr bwMode="auto">
              <a:xfrm>
                <a:off x="6142038" y="3683000"/>
                <a:ext cx="84138" cy="841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id-ID" sz="2400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sp>
          <p:nvSpPr>
            <p:cNvPr id="42" name="Freeform 60"/>
            <p:cNvSpPr>
              <a:spLocks noEditPoints="1"/>
            </p:cNvSpPr>
            <p:nvPr/>
          </p:nvSpPr>
          <p:spPr bwMode="auto">
            <a:xfrm>
              <a:off x="4199599" y="2702978"/>
              <a:ext cx="409016" cy="409016"/>
            </a:xfrm>
            <a:custGeom>
              <a:avLst/>
              <a:gdLst>
                <a:gd name="T0" fmla="*/ 55 w 64"/>
                <a:gd name="T1" fmla="*/ 26 h 64"/>
                <a:gd name="T2" fmla="*/ 36 w 64"/>
                <a:gd name="T3" fmla="*/ 46 h 64"/>
                <a:gd name="T4" fmla="*/ 18 w 64"/>
                <a:gd name="T5" fmla="*/ 46 h 64"/>
                <a:gd name="T6" fmla="*/ 18 w 64"/>
                <a:gd name="T7" fmla="*/ 28 h 64"/>
                <a:gd name="T8" fmla="*/ 38 w 64"/>
                <a:gd name="T9" fmla="*/ 9 h 64"/>
                <a:gd name="T10" fmla="*/ 29 w 64"/>
                <a:gd name="T11" fmla="*/ 0 h 64"/>
                <a:gd name="T12" fmla="*/ 10 w 64"/>
                <a:gd name="T13" fmla="*/ 20 h 64"/>
                <a:gd name="T14" fmla="*/ 10 w 64"/>
                <a:gd name="T15" fmla="*/ 54 h 64"/>
                <a:gd name="T16" fmla="*/ 44 w 64"/>
                <a:gd name="T17" fmla="*/ 54 h 64"/>
                <a:gd name="T18" fmla="*/ 64 w 64"/>
                <a:gd name="T19" fmla="*/ 35 h 64"/>
                <a:gd name="T20" fmla="*/ 55 w 64"/>
                <a:gd name="T21" fmla="*/ 26 h 64"/>
                <a:gd name="T22" fmla="*/ 29 w 64"/>
                <a:gd name="T23" fmla="*/ 4 h 64"/>
                <a:gd name="T24" fmla="*/ 33 w 64"/>
                <a:gd name="T25" fmla="*/ 9 h 64"/>
                <a:gd name="T26" fmla="*/ 27 w 64"/>
                <a:gd name="T27" fmla="*/ 15 h 64"/>
                <a:gd name="T28" fmla="*/ 23 w 64"/>
                <a:gd name="T29" fmla="*/ 11 h 64"/>
                <a:gd name="T30" fmla="*/ 29 w 64"/>
                <a:gd name="T31" fmla="*/ 4 h 64"/>
                <a:gd name="T32" fmla="*/ 49 w 64"/>
                <a:gd name="T33" fmla="*/ 37 h 64"/>
                <a:gd name="T34" fmla="*/ 55 w 64"/>
                <a:gd name="T35" fmla="*/ 31 h 64"/>
                <a:gd name="T36" fmla="*/ 60 w 64"/>
                <a:gd name="T37" fmla="*/ 35 h 64"/>
                <a:gd name="T38" fmla="*/ 53 w 64"/>
                <a:gd name="T39" fmla="*/ 41 h 64"/>
                <a:gd name="T40" fmla="*/ 49 w 64"/>
                <a:gd name="T41" fmla="*/ 3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" h="64">
                  <a:moveTo>
                    <a:pt x="55" y="26"/>
                  </a:moveTo>
                  <a:cubicBezTo>
                    <a:pt x="36" y="46"/>
                    <a:pt x="36" y="46"/>
                    <a:pt x="36" y="46"/>
                  </a:cubicBezTo>
                  <a:cubicBezTo>
                    <a:pt x="31" y="51"/>
                    <a:pt x="23" y="51"/>
                    <a:pt x="18" y="46"/>
                  </a:cubicBezTo>
                  <a:cubicBezTo>
                    <a:pt x="13" y="41"/>
                    <a:pt x="13" y="33"/>
                    <a:pt x="18" y="28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0" y="29"/>
                    <a:pt x="0" y="45"/>
                    <a:pt x="10" y="54"/>
                  </a:cubicBezTo>
                  <a:cubicBezTo>
                    <a:pt x="19" y="64"/>
                    <a:pt x="35" y="64"/>
                    <a:pt x="44" y="54"/>
                  </a:cubicBezTo>
                  <a:cubicBezTo>
                    <a:pt x="64" y="35"/>
                    <a:pt x="64" y="35"/>
                    <a:pt x="64" y="35"/>
                  </a:cubicBezTo>
                  <a:lnTo>
                    <a:pt x="55" y="26"/>
                  </a:lnTo>
                  <a:close/>
                  <a:moveTo>
                    <a:pt x="29" y="4"/>
                  </a:moveTo>
                  <a:cubicBezTo>
                    <a:pt x="33" y="9"/>
                    <a:pt x="33" y="9"/>
                    <a:pt x="33" y="9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3" y="11"/>
                    <a:pt x="23" y="11"/>
                    <a:pt x="23" y="11"/>
                  </a:cubicBezTo>
                  <a:lnTo>
                    <a:pt x="29" y="4"/>
                  </a:lnTo>
                  <a:close/>
                  <a:moveTo>
                    <a:pt x="49" y="37"/>
                  </a:moveTo>
                  <a:cubicBezTo>
                    <a:pt x="55" y="31"/>
                    <a:pt x="55" y="31"/>
                    <a:pt x="55" y="31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49" y="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1193402" y="1479523"/>
            <a:ext cx="1930886" cy="1496782"/>
            <a:chOff x="1007185" y="3868211"/>
            <a:chExt cx="1983802" cy="1399147"/>
          </a:xfrm>
        </p:grpSpPr>
        <p:sp>
          <p:nvSpPr>
            <p:cNvPr id="45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193402" y="4032223"/>
            <a:ext cx="1930886" cy="1496782"/>
            <a:chOff x="1007185" y="3868211"/>
            <a:chExt cx="1983802" cy="1399147"/>
          </a:xfrm>
        </p:grpSpPr>
        <p:sp>
          <p:nvSpPr>
            <p:cNvPr id="48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8319917" y="1397880"/>
            <a:ext cx="1930886" cy="1496782"/>
            <a:chOff x="1007185" y="3868211"/>
            <a:chExt cx="1983802" cy="1399147"/>
          </a:xfrm>
        </p:grpSpPr>
        <p:sp>
          <p:nvSpPr>
            <p:cNvPr id="54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8348945" y="4514823"/>
            <a:ext cx="1930886" cy="1496782"/>
            <a:chOff x="1007185" y="3868211"/>
            <a:chExt cx="1983802" cy="1399147"/>
          </a:xfrm>
        </p:grpSpPr>
        <p:sp>
          <p:nvSpPr>
            <p:cNvPr id="59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9219802" y="3041621"/>
            <a:ext cx="1930886" cy="1127450"/>
            <a:chOff x="1007185" y="3868211"/>
            <a:chExt cx="1983802" cy="1053907"/>
          </a:xfrm>
        </p:grpSpPr>
        <p:sp>
          <p:nvSpPr>
            <p:cNvPr id="62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1007185" y="4272275"/>
              <a:ext cx="1983802" cy="64984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圆角 9"/>
          <p:cNvSpPr/>
          <p:nvPr/>
        </p:nvSpPr>
        <p:spPr>
          <a:xfrm>
            <a:off x="8743471" y="1649310"/>
            <a:ext cx="2548255" cy="1697990"/>
          </a:xfrm>
          <a:prstGeom prst="roundRect">
            <a:avLst>
              <a:gd name="adj" fmla="val 0"/>
            </a:avLst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1" name="矩形: 圆角 10"/>
          <p:cNvSpPr/>
          <p:nvPr/>
        </p:nvSpPr>
        <p:spPr>
          <a:xfrm>
            <a:off x="6087798" y="1647723"/>
            <a:ext cx="2552065" cy="1701165"/>
          </a:xfrm>
          <a:prstGeom prst="roundRect">
            <a:avLst>
              <a:gd name="adj" fmla="val 0"/>
            </a:avLst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2" name="矩形: 圆角 11"/>
          <p:cNvSpPr/>
          <p:nvPr/>
        </p:nvSpPr>
        <p:spPr>
          <a:xfrm>
            <a:off x="900275" y="1669948"/>
            <a:ext cx="2517140" cy="1656715"/>
          </a:xfrm>
          <a:prstGeom prst="roundRect">
            <a:avLst>
              <a:gd name="adj" fmla="val 0"/>
            </a:avLst>
          </a:pr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3521024" y="1677250"/>
            <a:ext cx="2463165" cy="1642110"/>
          </a:xfrm>
          <a:prstGeom prst="roundRect">
            <a:avLst>
              <a:gd name="adj" fmla="val 0"/>
            </a:avLst>
          </a:prstGeom>
          <a:blipFill dpi="0"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工作体会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24" name="矩形: 圆角 23"/>
          <p:cNvSpPr/>
          <p:nvPr/>
        </p:nvSpPr>
        <p:spPr>
          <a:xfrm>
            <a:off x="8743471" y="3462611"/>
            <a:ext cx="2548255" cy="2191759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2F2F2"/>
              </a:gs>
              <a:gs pos="100000">
                <a:srgbClr val="F2F2F2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5" name="矩形: 圆角 24"/>
          <p:cNvSpPr/>
          <p:nvPr/>
        </p:nvSpPr>
        <p:spPr>
          <a:xfrm>
            <a:off x="6087798" y="3461025"/>
            <a:ext cx="2552065" cy="2195857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2F2F2"/>
              </a:gs>
              <a:gs pos="100000">
                <a:srgbClr val="F2F2F2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矩形: 圆角 25"/>
          <p:cNvSpPr/>
          <p:nvPr/>
        </p:nvSpPr>
        <p:spPr>
          <a:xfrm>
            <a:off x="900275" y="3483250"/>
            <a:ext cx="2517140" cy="213848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2F2F2"/>
              </a:gs>
              <a:gs pos="100000">
                <a:srgbClr val="F2F2F2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7" name="矩形: 圆角 26"/>
          <p:cNvSpPr/>
          <p:nvPr/>
        </p:nvSpPr>
        <p:spPr>
          <a:xfrm>
            <a:off x="3521024" y="3490551"/>
            <a:ext cx="2463165" cy="2119629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2F2F2"/>
              </a:gs>
              <a:gs pos="100000">
                <a:srgbClr val="F2F2F2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6432570" y="3727423"/>
            <a:ext cx="1930886" cy="1496782"/>
            <a:chOff x="1007185" y="3868211"/>
            <a:chExt cx="1983802" cy="1399147"/>
          </a:xfrm>
        </p:grpSpPr>
        <p:sp>
          <p:nvSpPr>
            <p:cNvPr id="29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812986" y="3727423"/>
            <a:ext cx="1930886" cy="1496782"/>
            <a:chOff x="1007185" y="3868211"/>
            <a:chExt cx="1983802" cy="1399147"/>
          </a:xfrm>
        </p:grpSpPr>
        <p:sp>
          <p:nvSpPr>
            <p:cNvPr id="32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193402" y="3727423"/>
            <a:ext cx="1930886" cy="1496782"/>
            <a:chOff x="1007185" y="3868211"/>
            <a:chExt cx="1983802" cy="1399147"/>
          </a:xfrm>
        </p:grpSpPr>
        <p:sp>
          <p:nvSpPr>
            <p:cNvPr id="35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9052155" y="3727423"/>
            <a:ext cx="1930886" cy="1496782"/>
            <a:chOff x="1007185" y="3868211"/>
            <a:chExt cx="1983802" cy="1399147"/>
          </a:xfrm>
        </p:grpSpPr>
        <p:sp>
          <p:nvSpPr>
            <p:cNvPr id="38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6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5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6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0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7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工作体会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203700" y="1790427"/>
            <a:ext cx="4004310" cy="3997960"/>
            <a:chOff x="3759200" y="1600201"/>
            <a:chExt cx="4673600" cy="4665735"/>
          </a:xfrm>
        </p:grpSpPr>
        <p:sp>
          <p:nvSpPr>
            <p:cNvPr id="16" name="Freeform 179"/>
            <p:cNvSpPr>
              <a:spLocks noEditPoints="1"/>
            </p:cNvSpPr>
            <p:nvPr/>
          </p:nvSpPr>
          <p:spPr bwMode="auto">
            <a:xfrm>
              <a:off x="3759200" y="3095123"/>
              <a:ext cx="4673600" cy="1699491"/>
            </a:xfrm>
            <a:custGeom>
              <a:avLst/>
              <a:gdLst>
                <a:gd name="T0" fmla="*/ 0 w 250"/>
                <a:gd name="T1" fmla="*/ 47 h 91"/>
                <a:gd name="T2" fmla="*/ 125 w 250"/>
                <a:gd name="T3" fmla="*/ 90 h 91"/>
                <a:gd name="T4" fmla="*/ 250 w 250"/>
                <a:gd name="T5" fmla="*/ 44 h 91"/>
                <a:gd name="T6" fmla="*/ 125 w 250"/>
                <a:gd name="T7" fmla="*/ 0 h 91"/>
                <a:gd name="T8" fmla="*/ 0 w 250"/>
                <a:gd name="T9" fmla="*/ 47 h 91"/>
                <a:gd name="T10" fmla="*/ 220 w 250"/>
                <a:gd name="T11" fmla="*/ 53 h 91"/>
                <a:gd name="T12" fmla="*/ 123 w 250"/>
                <a:gd name="T13" fmla="*/ 89 h 91"/>
                <a:gd name="T14" fmla="*/ 26 w 250"/>
                <a:gd name="T15" fmla="*/ 55 h 91"/>
                <a:gd name="T16" fmla="*/ 123 w 250"/>
                <a:gd name="T17" fmla="*/ 19 h 91"/>
                <a:gd name="T18" fmla="*/ 220 w 250"/>
                <a:gd name="T19" fmla="*/ 5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0" h="91">
                  <a:moveTo>
                    <a:pt x="0" y="47"/>
                  </a:moveTo>
                  <a:cubicBezTo>
                    <a:pt x="1" y="71"/>
                    <a:pt x="57" y="91"/>
                    <a:pt x="125" y="90"/>
                  </a:cubicBezTo>
                  <a:cubicBezTo>
                    <a:pt x="194" y="90"/>
                    <a:pt x="250" y="69"/>
                    <a:pt x="250" y="44"/>
                  </a:cubicBezTo>
                  <a:cubicBezTo>
                    <a:pt x="250" y="19"/>
                    <a:pt x="194" y="0"/>
                    <a:pt x="125" y="0"/>
                  </a:cubicBezTo>
                  <a:cubicBezTo>
                    <a:pt x="56" y="1"/>
                    <a:pt x="0" y="22"/>
                    <a:pt x="0" y="47"/>
                  </a:cubicBezTo>
                  <a:close/>
                  <a:moveTo>
                    <a:pt x="220" y="53"/>
                  </a:moveTo>
                  <a:cubicBezTo>
                    <a:pt x="220" y="72"/>
                    <a:pt x="177" y="89"/>
                    <a:pt x="123" y="89"/>
                  </a:cubicBezTo>
                  <a:cubicBezTo>
                    <a:pt x="70" y="90"/>
                    <a:pt x="26" y="74"/>
                    <a:pt x="26" y="55"/>
                  </a:cubicBezTo>
                  <a:cubicBezTo>
                    <a:pt x="26" y="35"/>
                    <a:pt x="69" y="19"/>
                    <a:pt x="123" y="19"/>
                  </a:cubicBezTo>
                  <a:cubicBezTo>
                    <a:pt x="176" y="18"/>
                    <a:pt x="220" y="34"/>
                    <a:pt x="220" y="53"/>
                  </a:cubicBezTo>
                  <a:close/>
                </a:path>
              </a:pathLst>
            </a:cu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17" name="Freeform 180"/>
            <p:cNvSpPr>
              <a:spLocks noEditPoints="1"/>
            </p:cNvSpPr>
            <p:nvPr/>
          </p:nvSpPr>
          <p:spPr bwMode="auto">
            <a:xfrm>
              <a:off x="5238388" y="1600201"/>
              <a:ext cx="1723097" cy="4665735"/>
            </a:xfrm>
            <a:custGeom>
              <a:avLst/>
              <a:gdLst>
                <a:gd name="T0" fmla="*/ 45 w 92"/>
                <a:gd name="T1" fmla="*/ 1 h 250"/>
                <a:gd name="T2" fmla="*/ 1 w 92"/>
                <a:gd name="T3" fmla="*/ 126 h 250"/>
                <a:gd name="T4" fmla="*/ 47 w 92"/>
                <a:gd name="T5" fmla="*/ 250 h 250"/>
                <a:gd name="T6" fmla="*/ 91 w 92"/>
                <a:gd name="T7" fmla="*/ 125 h 250"/>
                <a:gd name="T8" fmla="*/ 45 w 92"/>
                <a:gd name="T9" fmla="*/ 1 h 250"/>
                <a:gd name="T10" fmla="*/ 38 w 92"/>
                <a:gd name="T11" fmla="*/ 220 h 250"/>
                <a:gd name="T12" fmla="*/ 2 w 92"/>
                <a:gd name="T13" fmla="*/ 124 h 250"/>
                <a:gd name="T14" fmla="*/ 37 w 92"/>
                <a:gd name="T15" fmla="*/ 26 h 250"/>
                <a:gd name="T16" fmla="*/ 73 w 92"/>
                <a:gd name="T17" fmla="*/ 123 h 250"/>
                <a:gd name="T18" fmla="*/ 38 w 92"/>
                <a:gd name="T19" fmla="*/ 22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250">
                  <a:moveTo>
                    <a:pt x="45" y="1"/>
                  </a:moveTo>
                  <a:cubicBezTo>
                    <a:pt x="20" y="1"/>
                    <a:pt x="0" y="57"/>
                    <a:pt x="1" y="126"/>
                  </a:cubicBezTo>
                  <a:cubicBezTo>
                    <a:pt x="2" y="195"/>
                    <a:pt x="22" y="250"/>
                    <a:pt x="47" y="250"/>
                  </a:cubicBezTo>
                  <a:cubicBezTo>
                    <a:pt x="72" y="250"/>
                    <a:pt x="92" y="194"/>
                    <a:pt x="91" y="125"/>
                  </a:cubicBezTo>
                  <a:cubicBezTo>
                    <a:pt x="90" y="56"/>
                    <a:pt x="70" y="0"/>
                    <a:pt x="45" y="1"/>
                  </a:cubicBezTo>
                  <a:close/>
                  <a:moveTo>
                    <a:pt x="38" y="220"/>
                  </a:moveTo>
                  <a:cubicBezTo>
                    <a:pt x="19" y="221"/>
                    <a:pt x="3" y="177"/>
                    <a:pt x="2" y="124"/>
                  </a:cubicBezTo>
                  <a:cubicBezTo>
                    <a:pt x="2" y="70"/>
                    <a:pt x="17" y="26"/>
                    <a:pt x="37" y="26"/>
                  </a:cubicBezTo>
                  <a:cubicBezTo>
                    <a:pt x="56" y="26"/>
                    <a:pt x="72" y="69"/>
                    <a:pt x="73" y="123"/>
                  </a:cubicBezTo>
                  <a:cubicBezTo>
                    <a:pt x="73" y="177"/>
                    <a:pt x="58" y="220"/>
                    <a:pt x="38" y="22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8" name="Freeform 181"/>
            <p:cNvSpPr>
              <a:spLocks noEditPoints="1"/>
            </p:cNvSpPr>
            <p:nvPr/>
          </p:nvSpPr>
          <p:spPr bwMode="auto">
            <a:xfrm>
              <a:off x="4121128" y="1969995"/>
              <a:ext cx="3957613" cy="3941877"/>
            </a:xfrm>
            <a:custGeom>
              <a:avLst/>
              <a:gdLst>
                <a:gd name="T0" fmla="*/ 17 w 212"/>
                <a:gd name="T1" fmla="*/ 18 h 211"/>
                <a:gd name="T2" fmla="*/ 74 w 212"/>
                <a:gd name="T3" fmla="*/ 137 h 211"/>
                <a:gd name="T4" fmla="*/ 195 w 212"/>
                <a:gd name="T5" fmla="*/ 193 h 211"/>
                <a:gd name="T6" fmla="*/ 138 w 212"/>
                <a:gd name="T7" fmla="*/ 73 h 211"/>
                <a:gd name="T8" fmla="*/ 17 w 212"/>
                <a:gd name="T9" fmla="*/ 18 h 211"/>
                <a:gd name="T10" fmla="*/ 168 w 212"/>
                <a:gd name="T11" fmla="*/ 178 h 211"/>
                <a:gd name="T12" fmla="*/ 74 w 212"/>
                <a:gd name="T13" fmla="*/ 135 h 211"/>
                <a:gd name="T14" fmla="*/ 29 w 212"/>
                <a:gd name="T15" fmla="*/ 42 h 211"/>
                <a:gd name="T16" fmla="*/ 123 w 212"/>
                <a:gd name="T17" fmla="*/ 85 h 211"/>
                <a:gd name="T18" fmla="*/ 168 w 212"/>
                <a:gd name="T19" fmla="*/ 178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2" h="211">
                  <a:moveTo>
                    <a:pt x="17" y="18"/>
                  </a:moveTo>
                  <a:cubicBezTo>
                    <a:pt x="0" y="36"/>
                    <a:pt x="25" y="89"/>
                    <a:pt x="74" y="137"/>
                  </a:cubicBezTo>
                  <a:cubicBezTo>
                    <a:pt x="124" y="186"/>
                    <a:pt x="178" y="211"/>
                    <a:pt x="195" y="193"/>
                  </a:cubicBezTo>
                  <a:cubicBezTo>
                    <a:pt x="212" y="175"/>
                    <a:pt x="187" y="122"/>
                    <a:pt x="138" y="73"/>
                  </a:cubicBezTo>
                  <a:cubicBezTo>
                    <a:pt x="88" y="25"/>
                    <a:pt x="34" y="0"/>
                    <a:pt x="17" y="18"/>
                  </a:cubicBezTo>
                  <a:close/>
                  <a:moveTo>
                    <a:pt x="168" y="178"/>
                  </a:moveTo>
                  <a:cubicBezTo>
                    <a:pt x="154" y="192"/>
                    <a:pt x="112" y="173"/>
                    <a:pt x="74" y="135"/>
                  </a:cubicBezTo>
                  <a:cubicBezTo>
                    <a:pt x="36" y="97"/>
                    <a:pt x="16" y="56"/>
                    <a:pt x="29" y="42"/>
                  </a:cubicBezTo>
                  <a:cubicBezTo>
                    <a:pt x="43" y="28"/>
                    <a:pt x="85" y="47"/>
                    <a:pt x="123" y="85"/>
                  </a:cubicBezTo>
                  <a:cubicBezTo>
                    <a:pt x="161" y="123"/>
                    <a:pt x="181" y="164"/>
                    <a:pt x="168" y="178"/>
                  </a:cubicBezTo>
                  <a:close/>
                </a:path>
              </a:pathLst>
            </a:cu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19" name="Freeform 182"/>
            <p:cNvSpPr>
              <a:spLocks noEditPoints="1"/>
            </p:cNvSpPr>
            <p:nvPr/>
          </p:nvSpPr>
          <p:spPr bwMode="auto">
            <a:xfrm>
              <a:off x="4152602" y="1749690"/>
              <a:ext cx="3737309" cy="4146445"/>
            </a:xfrm>
            <a:custGeom>
              <a:avLst/>
              <a:gdLst>
                <a:gd name="T0" fmla="*/ 181 w 200"/>
                <a:gd name="T1" fmla="*/ 16 h 222"/>
                <a:gd name="T2" fmla="*/ 66 w 200"/>
                <a:gd name="T3" fmla="*/ 81 h 222"/>
                <a:gd name="T4" fmla="*/ 19 w 200"/>
                <a:gd name="T5" fmla="*/ 205 h 222"/>
                <a:gd name="T6" fmla="*/ 134 w 200"/>
                <a:gd name="T7" fmla="*/ 140 h 222"/>
                <a:gd name="T8" fmla="*/ 181 w 200"/>
                <a:gd name="T9" fmla="*/ 16 h 222"/>
                <a:gd name="T10" fmla="*/ 32 w 200"/>
                <a:gd name="T11" fmla="*/ 177 h 222"/>
                <a:gd name="T12" fmla="*/ 68 w 200"/>
                <a:gd name="T13" fmla="*/ 80 h 222"/>
                <a:gd name="T14" fmla="*/ 158 w 200"/>
                <a:gd name="T15" fmla="*/ 29 h 222"/>
                <a:gd name="T16" fmla="*/ 122 w 200"/>
                <a:gd name="T17" fmla="*/ 126 h 222"/>
                <a:gd name="T18" fmla="*/ 32 w 200"/>
                <a:gd name="T19" fmla="*/ 177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0" h="222">
                  <a:moveTo>
                    <a:pt x="181" y="16"/>
                  </a:moveTo>
                  <a:cubicBezTo>
                    <a:pt x="162" y="0"/>
                    <a:pt x="111" y="29"/>
                    <a:pt x="66" y="81"/>
                  </a:cubicBezTo>
                  <a:cubicBezTo>
                    <a:pt x="21" y="134"/>
                    <a:pt x="0" y="189"/>
                    <a:pt x="19" y="205"/>
                  </a:cubicBezTo>
                  <a:cubicBezTo>
                    <a:pt x="38" y="222"/>
                    <a:pt x="90" y="192"/>
                    <a:pt x="134" y="140"/>
                  </a:cubicBezTo>
                  <a:cubicBezTo>
                    <a:pt x="179" y="87"/>
                    <a:pt x="200" y="32"/>
                    <a:pt x="181" y="16"/>
                  </a:cubicBezTo>
                  <a:close/>
                  <a:moveTo>
                    <a:pt x="32" y="177"/>
                  </a:moveTo>
                  <a:cubicBezTo>
                    <a:pt x="17" y="165"/>
                    <a:pt x="34" y="121"/>
                    <a:pt x="68" y="80"/>
                  </a:cubicBezTo>
                  <a:cubicBezTo>
                    <a:pt x="103" y="40"/>
                    <a:pt x="144" y="17"/>
                    <a:pt x="158" y="29"/>
                  </a:cubicBezTo>
                  <a:cubicBezTo>
                    <a:pt x="173" y="42"/>
                    <a:pt x="157" y="85"/>
                    <a:pt x="122" y="126"/>
                  </a:cubicBezTo>
                  <a:cubicBezTo>
                    <a:pt x="87" y="167"/>
                    <a:pt x="47" y="190"/>
                    <a:pt x="32" y="177"/>
                  </a:cubicBezTo>
                  <a:close/>
                </a:path>
              </a:pathLst>
            </a:cu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882571" y="2525485"/>
            <a:ext cx="4426858" cy="2481943"/>
            <a:chOff x="3976914" y="2641600"/>
            <a:chExt cx="4426858" cy="2481943"/>
          </a:xfrm>
        </p:grpSpPr>
        <p:sp>
          <p:nvSpPr>
            <p:cNvPr id="9" name="椭圆 8"/>
            <p:cNvSpPr/>
            <p:nvPr/>
          </p:nvSpPr>
          <p:spPr>
            <a:xfrm>
              <a:off x="3976914" y="2641600"/>
              <a:ext cx="275772" cy="275772"/>
            </a:xfrm>
            <a:prstGeom prst="ellipse">
              <a:avLst/>
            </a:pr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3976914" y="4847771"/>
              <a:ext cx="275772" cy="275772"/>
            </a:xfrm>
            <a:prstGeom prst="ellipse">
              <a:avLst/>
            </a:pr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8128000" y="2641600"/>
              <a:ext cx="275772" cy="275772"/>
            </a:xfrm>
            <a:prstGeom prst="ellipse">
              <a:avLst/>
            </a:pr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8128000" y="4847771"/>
              <a:ext cx="275772" cy="275772"/>
            </a:xfrm>
            <a:prstGeom prst="ellipse">
              <a:avLst/>
            </a:prstGeom>
            <a:gradFill flip="none" rotWithShape="1">
              <a:gsLst>
                <a:gs pos="23000">
                  <a:srgbClr val="0039AC"/>
                </a:gs>
                <a:gs pos="96000">
                  <a:srgbClr val="042656"/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291529" y="4235423"/>
            <a:ext cx="1930886" cy="1496782"/>
            <a:chOff x="1007185" y="3868211"/>
            <a:chExt cx="1983802" cy="1399147"/>
          </a:xfrm>
        </p:grpSpPr>
        <p:sp>
          <p:nvSpPr>
            <p:cNvPr id="26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291529" y="2101823"/>
            <a:ext cx="1930886" cy="1496782"/>
            <a:chOff x="1007185" y="3868211"/>
            <a:chExt cx="1983802" cy="1399147"/>
          </a:xfrm>
        </p:grpSpPr>
        <p:sp>
          <p:nvSpPr>
            <p:cNvPr id="29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969586" y="4235423"/>
            <a:ext cx="1930886" cy="1496782"/>
            <a:chOff x="1007185" y="3868211"/>
            <a:chExt cx="1983802" cy="1399147"/>
          </a:xfrm>
        </p:grpSpPr>
        <p:sp>
          <p:nvSpPr>
            <p:cNvPr id="32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969586" y="2101823"/>
            <a:ext cx="1930886" cy="1496782"/>
            <a:chOff x="1007185" y="3868211"/>
            <a:chExt cx="1983802" cy="1399147"/>
          </a:xfrm>
        </p:grpSpPr>
        <p:sp>
          <p:nvSpPr>
            <p:cNvPr id="35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椭圆 19"/>
          <p:cNvSpPr/>
          <p:nvPr/>
        </p:nvSpPr>
        <p:spPr>
          <a:xfrm>
            <a:off x="1828801" y="1208869"/>
            <a:ext cx="4587498" cy="4587496"/>
          </a:xfrm>
          <a:prstGeom prst="ellipse">
            <a:avLst/>
          </a:prstGeom>
          <a:gradFill flip="none" rotWithShape="1">
            <a:gsLst>
              <a:gs pos="23000">
                <a:srgbClr val="0039AC"/>
              </a:gs>
              <a:gs pos="77000">
                <a:srgbClr val="003C7B">
                  <a:alpha val="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3000">
                <a:srgbClr val="0039AC"/>
              </a:gs>
              <a:gs pos="77000">
                <a:srgbClr val="003C7B">
                  <a:alpha val="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5721118" y="2061275"/>
            <a:ext cx="6470882" cy="4796725"/>
          </a:xfrm>
          <a:custGeom>
            <a:avLst/>
            <a:gdLst>
              <a:gd name="connsiteX0" fmla="*/ 6470882 w 6470882"/>
              <a:gd name="connsiteY0" fmla="*/ 0 h 4796725"/>
              <a:gd name="connsiteX1" fmla="*/ 0 w 6470882"/>
              <a:gd name="connsiteY1" fmla="*/ 0 h 4796725"/>
              <a:gd name="connsiteX2" fmla="*/ 0 w 6470882"/>
              <a:gd name="connsiteY2" fmla="*/ 4796725 h 4796725"/>
              <a:gd name="connsiteX3" fmla="*/ 6470882 w 6470882"/>
              <a:gd name="connsiteY3" fmla="*/ 4796725 h 479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0882" h="4796725">
                <a:moveTo>
                  <a:pt x="6470882" y="0"/>
                </a:moveTo>
                <a:lnTo>
                  <a:pt x="0" y="0"/>
                </a:lnTo>
                <a:lnTo>
                  <a:pt x="0" y="4796725"/>
                </a:lnTo>
                <a:lnTo>
                  <a:pt x="6470882" y="4796725"/>
                </a:lnTo>
                <a:close/>
              </a:path>
            </a:pathLst>
          </a:custGeom>
        </p:spPr>
      </p:pic>
      <p:sp>
        <p:nvSpPr>
          <p:cNvPr id="54" name="文本框 53"/>
          <p:cNvSpPr txBox="1"/>
          <p:nvPr/>
        </p:nvSpPr>
        <p:spPr>
          <a:xfrm>
            <a:off x="915769" y="2287282"/>
            <a:ext cx="6083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dist">
              <a:defRPr sz="115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</a:defRPr>
            </a:lvl1pPr>
          </a:lstStyle>
          <a:p>
            <a:r>
              <a:rPr lang="zh-CN" altLang="en-US" dirty="0">
                <a:sym typeface="Arial"/>
              </a:rPr>
              <a:t>工作规划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2818606" y="2043554"/>
            <a:ext cx="22780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PART-04</a:t>
            </a:r>
            <a:endParaRPr lang="zh-CN" altLang="en-US" sz="3200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345056" y="4257891"/>
            <a:ext cx="5312228" cy="548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SIMPLE MOTIVATIONAL PROBATION PERIOD FOR POSITIVE REPLY OTIVA TIONAL PROBATION PERIOD</a:t>
            </a:r>
          </a:p>
        </p:txBody>
      </p:sp>
      <p:sp>
        <p:nvSpPr>
          <p:cNvPr id="57" name="任意多边形: 形状 56"/>
          <p:cNvSpPr/>
          <p:nvPr/>
        </p:nvSpPr>
        <p:spPr>
          <a:xfrm>
            <a:off x="1175666" y="1651430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8" name="任意多边形: 形状 57"/>
          <p:cNvSpPr/>
          <p:nvPr/>
        </p:nvSpPr>
        <p:spPr>
          <a:xfrm>
            <a:off x="4920352" y="5657373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001486" y="449942"/>
            <a:ext cx="10189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b="1" dirty="0">
                <a:solidFill>
                  <a:schemeClr val="bg1">
                    <a:alpha val="53000"/>
                  </a:schemeClr>
                </a:solidFill>
                <a:latin typeface="Arial"/>
                <a:ea typeface="微软雅黑"/>
                <a:sym typeface="Arial"/>
              </a:rPr>
              <a:t>BUILD A DREAM AND MOVE FORWARD</a:t>
            </a:r>
            <a:endParaRPr lang="zh-CN" altLang="en-US" sz="1400" b="1" dirty="0">
              <a:solidFill>
                <a:schemeClr val="bg1">
                  <a:alpha val="53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63" name="圆: 空心 62"/>
          <p:cNvSpPr/>
          <p:nvPr/>
        </p:nvSpPr>
        <p:spPr>
          <a:xfrm>
            <a:off x="6689050" y="2721661"/>
            <a:ext cx="336590" cy="33659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5000">
        <p14:switch dir="r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1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 animBg="1"/>
      <p:bldP spid="58" grpId="0" animBg="1"/>
      <p:bldP spid="59" grpId="0"/>
      <p:bldP spid="6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 flipH="1">
            <a:off x="0" y="0"/>
            <a:ext cx="12192000" cy="6858000"/>
            <a:chOff x="0" y="0"/>
            <a:chExt cx="12192000" cy="6858000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5" name="矩形 14"/>
            <p:cNvSpPr/>
            <p:nvPr/>
          </p:nvSpPr>
          <p:spPr>
            <a:xfrm flipH="1"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24000">
                  <a:srgbClr val="0039AC"/>
                </a:gs>
                <a:gs pos="100000">
                  <a:srgbClr val="003C7B">
                    <a:alpha val="1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7663543" y="449942"/>
            <a:ext cx="43833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b="1" dirty="0">
                <a:solidFill>
                  <a:schemeClr val="bg1">
                    <a:alpha val="53000"/>
                  </a:schemeClr>
                </a:solidFill>
                <a:latin typeface="Arial"/>
                <a:ea typeface="微软雅黑"/>
                <a:sym typeface="Arial"/>
              </a:rPr>
              <a:t>BUILD A DREAM AND MOVE FORWARD</a:t>
            </a:r>
            <a:endParaRPr lang="zh-CN" altLang="en-US" sz="1400" b="1" dirty="0">
              <a:solidFill>
                <a:schemeClr val="bg1">
                  <a:alpha val="53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6" name="任意多边形: 形状 35"/>
          <p:cNvSpPr/>
          <p:nvPr/>
        </p:nvSpPr>
        <p:spPr>
          <a:xfrm>
            <a:off x="629781" y="290284"/>
            <a:ext cx="260871" cy="537030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9" name="任意多边形: 形状 38"/>
          <p:cNvSpPr/>
          <p:nvPr/>
        </p:nvSpPr>
        <p:spPr>
          <a:xfrm rot="16200000">
            <a:off x="11361852" y="889813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0" y="0"/>
            <a:ext cx="7446239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84200" dist="203200" dir="5400000" sx="92000" sy="92000" algn="ct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021278" y="2027477"/>
            <a:ext cx="5306949" cy="3751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cs typeface="阿里巴巴普惠体 R" panose="00020600040101010101" pitchFamily="18" charset="-122"/>
                <a:sym typeface="Arial"/>
              </a:rPr>
              <a:t>时间一晃而过，转眼间到公司已经三个多月了。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cs typeface="阿里巴巴普惠体 R" panose="00020600040101010101" pitchFamily="18" charset="-122"/>
              <a:sym typeface="Arial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cs typeface="阿里巴巴普惠体 R" panose="00020600040101010101" pitchFamily="18" charset="-122"/>
                <a:sym typeface="Arial"/>
              </a:rPr>
              <a:t>这是我人生中弥足珍贵的一段经历，在这段时间里领导及同事在工作上给予了我极大的帮助，在生活上给予了我极大的关心，让我充分感受到了领导“海纳百川”的胸襟，感受到了“不经历风雨，怎能见彩虹”的豪气。在肃然起敬的同时，也为我有机会成为公司的一份子而自豪。</a:t>
            </a:r>
          </a:p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cs typeface="阿里巴巴普惠体 R" panose="00020600040101010101" pitchFamily="18" charset="-122"/>
              <a:sym typeface="Arial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微软雅黑"/>
                <a:cs typeface="阿里巴巴普惠体 R" panose="00020600040101010101" pitchFamily="18" charset="-122"/>
                <a:sym typeface="Arial"/>
              </a:rPr>
              <a:t>在这三个多月的时间里，在领导和同事们的悉心关怀和指导下，通过自身的努力，各方面均取得了一定的'进步，现将我的工作情况作如下汇报。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701675" y="616632"/>
            <a:ext cx="2646879" cy="830997"/>
            <a:chOff x="3820481" y="1158580"/>
            <a:chExt cx="2646879" cy="830997"/>
          </a:xfrm>
        </p:grpSpPr>
        <p:sp>
          <p:nvSpPr>
            <p:cNvPr id="17" name="文本框 16"/>
            <p:cNvSpPr txBox="1"/>
            <p:nvPr/>
          </p:nvSpPr>
          <p:spPr>
            <a:xfrm>
              <a:off x="3820481" y="1158580"/>
              <a:ext cx="264687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800" dirty="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  <a:sym typeface="Arial"/>
                </a:rPr>
                <a:t>写在前面</a:t>
              </a:r>
            </a:p>
          </p:txBody>
        </p:sp>
        <p:sp>
          <p:nvSpPr>
            <p:cNvPr id="25" name="圆: 空心 24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059543" y="1843315"/>
            <a:ext cx="4978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1121291" y="6146891"/>
            <a:ext cx="362857" cy="89262"/>
          </a:xfrm>
          <a:prstGeom prst="rect">
            <a:avLst/>
          </a:prstGeom>
          <a:solidFill>
            <a:srgbClr val="0039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1059543" y="5962730"/>
            <a:ext cx="4978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79542" y="3214914"/>
            <a:ext cx="3643086" cy="3643086"/>
          </a:xfrm>
          <a:prstGeom prst="rect">
            <a:avLst/>
          </a:prstGeom>
        </p:spPr>
      </p:pic>
      <p:sp>
        <p:nvSpPr>
          <p:cNvPr id="24" name="TextBox 4">
            <a:extLst>
              <a:ext uri="{FF2B5EF4-FFF2-40B4-BE49-F238E27FC236}">
                <a16:creationId xmlns:a16="http://schemas.microsoft.com/office/drawing/2014/main" id="{EB684C7E-20A7-9694-F2D4-694B922B40F4}"/>
              </a:ext>
            </a:extLst>
          </p:cNvPr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gallery dir="l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6" grpId="0" animBg="1"/>
      <p:bldP spid="39" grpId="0" animBg="1"/>
      <p:bldP spid="37" grpId="0"/>
      <p:bldP spid="4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工作规划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26" name="矩形 25"/>
          <p:cNvSpPr/>
          <p:nvPr/>
        </p:nvSpPr>
        <p:spPr>
          <a:xfrm>
            <a:off x="704175" y="1568222"/>
            <a:ext cx="2299356" cy="2299326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7" name="太阳形 44"/>
          <p:cNvSpPr>
            <a:spLocks noChangeArrowheads="1"/>
          </p:cNvSpPr>
          <p:nvPr/>
        </p:nvSpPr>
        <p:spPr bwMode="auto">
          <a:xfrm>
            <a:off x="1595475" y="1901817"/>
            <a:ext cx="516757" cy="452089"/>
          </a:xfrm>
          <a:custGeom>
            <a:avLst/>
            <a:gdLst>
              <a:gd name="connsiteX0" fmla="*/ 352138 w 608485"/>
              <a:gd name="connsiteY0" fmla="*/ 457876 h 532346"/>
              <a:gd name="connsiteX1" fmla="*/ 352138 w 608485"/>
              <a:gd name="connsiteY1" fmla="*/ 471679 h 532346"/>
              <a:gd name="connsiteX2" fmla="*/ 383994 w 608485"/>
              <a:gd name="connsiteY2" fmla="*/ 483262 h 532346"/>
              <a:gd name="connsiteX3" fmla="*/ 459356 w 608485"/>
              <a:gd name="connsiteY3" fmla="*/ 490502 h 532346"/>
              <a:gd name="connsiteX4" fmla="*/ 534767 w 608485"/>
              <a:gd name="connsiteY4" fmla="*/ 483262 h 532346"/>
              <a:gd name="connsiteX5" fmla="*/ 566574 w 608485"/>
              <a:gd name="connsiteY5" fmla="*/ 471679 h 532346"/>
              <a:gd name="connsiteX6" fmla="*/ 566574 w 608485"/>
              <a:gd name="connsiteY6" fmla="*/ 457876 h 532346"/>
              <a:gd name="connsiteX7" fmla="*/ 555746 w 608485"/>
              <a:gd name="connsiteY7" fmla="*/ 461351 h 532346"/>
              <a:gd name="connsiteX8" fmla="*/ 459356 w 608485"/>
              <a:gd name="connsiteY8" fmla="*/ 472886 h 532346"/>
              <a:gd name="connsiteX9" fmla="*/ 362967 w 608485"/>
              <a:gd name="connsiteY9" fmla="*/ 461351 h 532346"/>
              <a:gd name="connsiteX10" fmla="*/ 352138 w 608485"/>
              <a:gd name="connsiteY10" fmla="*/ 457876 h 532346"/>
              <a:gd name="connsiteX11" fmla="*/ 41901 w 608485"/>
              <a:gd name="connsiteY11" fmla="*/ 455228 h 532346"/>
              <a:gd name="connsiteX12" fmla="*/ 41901 w 608485"/>
              <a:gd name="connsiteY12" fmla="*/ 471396 h 532346"/>
              <a:gd name="connsiteX13" fmla="*/ 73701 w 608485"/>
              <a:gd name="connsiteY13" fmla="*/ 482979 h 532346"/>
              <a:gd name="connsiteX14" fmla="*/ 149094 w 608485"/>
              <a:gd name="connsiteY14" fmla="*/ 490267 h 532346"/>
              <a:gd name="connsiteX15" fmla="*/ 224438 w 608485"/>
              <a:gd name="connsiteY15" fmla="*/ 482979 h 532346"/>
              <a:gd name="connsiteX16" fmla="*/ 256238 w 608485"/>
              <a:gd name="connsiteY16" fmla="*/ 471396 h 532346"/>
              <a:gd name="connsiteX17" fmla="*/ 256238 w 608485"/>
              <a:gd name="connsiteY17" fmla="*/ 455228 h 532346"/>
              <a:gd name="connsiteX18" fmla="*/ 245461 w 608485"/>
              <a:gd name="connsiteY18" fmla="*/ 458703 h 532346"/>
              <a:gd name="connsiteX19" fmla="*/ 149094 w 608485"/>
              <a:gd name="connsiteY19" fmla="*/ 470286 h 532346"/>
              <a:gd name="connsiteX20" fmla="*/ 52678 w 608485"/>
              <a:gd name="connsiteY20" fmla="*/ 458703 h 532346"/>
              <a:gd name="connsiteX21" fmla="*/ 41901 w 608485"/>
              <a:gd name="connsiteY21" fmla="*/ 455228 h 532346"/>
              <a:gd name="connsiteX22" fmla="*/ 352138 w 608485"/>
              <a:gd name="connsiteY22" fmla="*/ 398705 h 532346"/>
              <a:gd name="connsiteX23" fmla="*/ 352138 w 608485"/>
              <a:gd name="connsiteY23" fmla="*/ 411688 h 532346"/>
              <a:gd name="connsiteX24" fmla="*/ 358471 w 608485"/>
              <a:gd name="connsiteY24" fmla="*/ 415307 h 532346"/>
              <a:gd name="connsiteX25" fmla="*/ 383946 w 608485"/>
              <a:gd name="connsiteY25" fmla="*/ 423560 h 532346"/>
              <a:gd name="connsiteX26" fmla="*/ 459356 w 608485"/>
              <a:gd name="connsiteY26" fmla="*/ 431090 h 532346"/>
              <a:gd name="connsiteX27" fmla="*/ 534767 w 608485"/>
              <a:gd name="connsiteY27" fmla="*/ 423560 h 532346"/>
              <a:gd name="connsiteX28" fmla="*/ 560290 w 608485"/>
              <a:gd name="connsiteY28" fmla="*/ 415307 h 532346"/>
              <a:gd name="connsiteX29" fmla="*/ 566574 w 608485"/>
              <a:gd name="connsiteY29" fmla="*/ 411688 h 532346"/>
              <a:gd name="connsiteX30" fmla="*/ 566574 w 608485"/>
              <a:gd name="connsiteY30" fmla="*/ 398705 h 532346"/>
              <a:gd name="connsiteX31" fmla="*/ 555746 w 608485"/>
              <a:gd name="connsiteY31" fmla="*/ 402180 h 532346"/>
              <a:gd name="connsiteX32" fmla="*/ 459356 w 608485"/>
              <a:gd name="connsiteY32" fmla="*/ 413715 h 532346"/>
              <a:gd name="connsiteX33" fmla="*/ 362967 w 608485"/>
              <a:gd name="connsiteY33" fmla="*/ 402180 h 532346"/>
              <a:gd name="connsiteX34" fmla="*/ 352138 w 608485"/>
              <a:gd name="connsiteY34" fmla="*/ 398705 h 532346"/>
              <a:gd name="connsiteX35" fmla="*/ 41901 w 608485"/>
              <a:gd name="connsiteY35" fmla="*/ 394801 h 532346"/>
              <a:gd name="connsiteX36" fmla="*/ 41901 w 608485"/>
              <a:gd name="connsiteY36" fmla="*/ 409039 h 532346"/>
              <a:gd name="connsiteX37" fmla="*/ 48184 w 608485"/>
              <a:gd name="connsiteY37" fmla="*/ 412659 h 532346"/>
              <a:gd name="connsiteX38" fmla="*/ 73701 w 608485"/>
              <a:gd name="connsiteY38" fmla="*/ 420912 h 532346"/>
              <a:gd name="connsiteX39" fmla="*/ 149094 w 608485"/>
              <a:gd name="connsiteY39" fmla="*/ 428441 h 532346"/>
              <a:gd name="connsiteX40" fmla="*/ 224486 w 608485"/>
              <a:gd name="connsiteY40" fmla="*/ 420912 h 532346"/>
              <a:gd name="connsiteX41" fmla="*/ 249955 w 608485"/>
              <a:gd name="connsiteY41" fmla="*/ 412659 h 532346"/>
              <a:gd name="connsiteX42" fmla="*/ 256238 w 608485"/>
              <a:gd name="connsiteY42" fmla="*/ 409039 h 532346"/>
              <a:gd name="connsiteX43" fmla="*/ 256238 w 608485"/>
              <a:gd name="connsiteY43" fmla="*/ 394801 h 532346"/>
              <a:gd name="connsiteX44" fmla="*/ 245461 w 608485"/>
              <a:gd name="connsiteY44" fmla="*/ 398276 h 532346"/>
              <a:gd name="connsiteX45" fmla="*/ 149094 w 608485"/>
              <a:gd name="connsiteY45" fmla="*/ 409811 h 532346"/>
              <a:gd name="connsiteX46" fmla="*/ 52678 w 608485"/>
              <a:gd name="connsiteY46" fmla="*/ 398276 h 532346"/>
              <a:gd name="connsiteX47" fmla="*/ 41901 w 608485"/>
              <a:gd name="connsiteY47" fmla="*/ 394801 h 532346"/>
              <a:gd name="connsiteX48" fmla="*/ 352138 w 608485"/>
              <a:gd name="connsiteY48" fmla="*/ 339534 h 532346"/>
              <a:gd name="connsiteX49" fmla="*/ 352138 w 608485"/>
              <a:gd name="connsiteY49" fmla="*/ 352517 h 532346"/>
              <a:gd name="connsiteX50" fmla="*/ 358471 w 608485"/>
              <a:gd name="connsiteY50" fmla="*/ 356136 h 532346"/>
              <a:gd name="connsiteX51" fmla="*/ 383946 w 608485"/>
              <a:gd name="connsiteY51" fmla="*/ 364390 h 532346"/>
              <a:gd name="connsiteX52" fmla="*/ 459356 w 608485"/>
              <a:gd name="connsiteY52" fmla="*/ 371919 h 532346"/>
              <a:gd name="connsiteX53" fmla="*/ 534767 w 608485"/>
              <a:gd name="connsiteY53" fmla="*/ 364390 h 532346"/>
              <a:gd name="connsiteX54" fmla="*/ 560290 w 608485"/>
              <a:gd name="connsiteY54" fmla="*/ 356136 h 532346"/>
              <a:gd name="connsiteX55" fmla="*/ 566574 w 608485"/>
              <a:gd name="connsiteY55" fmla="*/ 352468 h 532346"/>
              <a:gd name="connsiteX56" fmla="*/ 566574 w 608485"/>
              <a:gd name="connsiteY56" fmla="*/ 339534 h 532346"/>
              <a:gd name="connsiteX57" fmla="*/ 555746 w 608485"/>
              <a:gd name="connsiteY57" fmla="*/ 343009 h 532346"/>
              <a:gd name="connsiteX58" fmla="*/ 459356 w 608485"/>
              <a:gd name="connsiteY58" fmla="*/ 354544 h 532346"/>
              <a:gd name="connsiteX59" fmla="*/ 362967 w 608485"/>
              <a:gd name="connsiteY59" fmla="*/ 343009 h 532346"/>
              <a:gd name="connsiteX60" fmla="*/ 352138 w 608485"/>
              <a:gd name="connsiteY60" fmla="*/ 339534 h 532346"/>
              <a:gd name="connsiteX61" fmla="*/ 41901 w 608485"/>
              <a:gd name="connsiteY61" fmla="*/ 336256 h 532346"/>
              <a:gd name="connsiteX62" fmla="*/ 41901 w 608485"/>
              <a:gd name="connsiteY62" fmla="*/ 348612 h 532346"/>
              <a:gd name="connsiteX63" fmla="*/ 48184 w 608485"/>
              <a:gd name="connsiteY63" fmla="*/ 352232 h 532346"/>
              <a:gd name="connsiteX64" fmla="*/ 73701 w 608485"/>
              <a:gd name="connsiteY64" fmla="*/ 360485 h 532346"/>
              <a:gd name="connsiteX65" fmla="*/ 149094 w 608485"/>
              <a:gd name="connsiteY65" fmla="*/ 368014 h 532346"/>
              <a:gd name="connsiteX66" fmla="*/ 224486 w 608485"/>
              <a:gd name="connsiteY66" fmla="*/ 360485 h 532346"/>
              <a:gd name="connsiteX67" fmla="*/ 249955 w 608485"/>
              <a:gd name="connsiteY67" fmla="*/ 352232 h 532346"/>
              <a:gd name="connsiteX68" fmla="*/ 256238 w 608485"/>
              <a:gd name="connsiteY68" fmla="*/ 348612 h 532346"/>
              <a:gd name="connsiteX69" fmla="*/ 256238 w 608485"/>
              <a:gd name="connsiteY69" fmla="*/ 336256 h 532346"/>
              <a:gd name="connsiteX70" fmla="*/ 245461 w 608485"/>
              <a:gd name="connsiteY70" fmla="*/ 339731 h 532346"/>
              <a:gd name="connsiteX71" fmla="*/ 149094 w 608485"/>
              <a:gd name="connsiteY71" fmla="*/ 351315 h 532346"/>
              <a:gd name="connsiteX72" fmla="*/ 52678 w 608485"/>
              <a:gd name="connsiteY72" fmla="*/ 339731 h 532346"/>
              <a:gd name="connsiteX73" fmla="*/ 41901 w 608485"/>
              <a:gd name="connsiteY73" fmla="*/ 336256 h 532346"/>
              <a:gd name="connsiteX74" fmla="*/ 352138 w 608485"/>
              <a:gd name="connsiteY74" fmla="*/ 280315 h 532346"/>
              <a:gd name="connsiteX75" fmla="*/ 352138 w 608485"/>
              <a:gd name="connsiteY75" fmla="*/ 293298 h 532346"/>
              <a:gd name="connsiteX76" fmla="*/ 358471 w 608485"/>
              <a:gd name="connsiteY76" fmla="*/ 296917 h 532346"/>
              <a:gd name="connsiteX77" fmla="*/ 383946 w 608485"/>
              <a:gd name="connsiteY77" fmla="*/ 305219 h 532346"/>
              <a:gd name="connsiteX78" fmla="*/ 459356 w 608485"/>
              <a:gd name="connsiteY78" fmla="*/ 312699 h 532346"/>
              <a:gd name="connsiteX79" fmla="*/ 534767 w 608485"/>
              <a:gd name="connsiteY79" fmla="*/ 305219 h 532346"/>
              <a:gd name="connsiteX80" fmla="*/ 560290 w 608485"/>
              <a:gd name="connsiteY80" fmla="*/ 296917 h 532346"/>
              <a:gd name="connsiteX81" fmla="*/ 566574 w 608485"/>
              <a:gd name="connsiteY81" fmla="*/ 293298 h 532346"/>
              <a:gd name="connsiteX82" fmla="*/ 566574 w 608485"/>
              <a:gd name="connsiteY82" fmla="*/ 280315 h 532346"/>
              <a:gd name="connsiteX83" fmla="*/ 555746 w 608485"/>
              <a:gd name="connsiteY83" fmla="*/ 283790 h 532346"/>
              <a:gd name="connsiteX84" fmla="*/ 459356 w 608485"/>
              <a:gd name="connsiteY84" fmla="*/ 295373 h 532346"/>
              <a:gd name="connsiteX85" fmla="*/ 362967 w 608485"/>
              <a:gd name="connsiteY85" fmla="*/ 283790 h 532346"/>
              <a:gd name="connsiteX86" fmla="*/ 352138 w 608485"/>
              <a:gd name="connsiteY86" fmla="*/ 280315 h 532346"/>
              <a:gd name="connsiteX87" fmla="*/ 41901 w 608485"/>
              <a:gd name="connsiteY87" fmla="*/ 277712 h 532346"/>
              <a:gd name="connsiteX88" fmla="*/ 41901 w 608485"/>
              <a:gd name="connsiteY88" fmla="*/ 290068 h 532346"/>
              <a:gd name="connsiteX89" fmla="*/ 48184 w 608485"/>
              <a:gd name="connsiteY89" fmla="*/ 293687 h 532346"/>
              <a:gd name="connsiteX90" fmla="*/ 73701 w 608485"/>
              <a:gd name="connsiteY90" fmla="*/ 301941 h 532346"/>
              <a:gd name="connsiteX91" fmla="*/ 149094 w 608485"/>
              <a:gd name="connsiteY91" fmla="*/ 309470 h 532346"/>
              <a:gd name="connsiteX92" fmla="*/ 224486 w 608485"/>
              <a:gd name="connsiteY92" fmla="*/ 301941 h 532346"/>
              <a:gd name="connsiteX93" fmla="*/ 249955 w 608485"/>
              <a:gd name="connsiteY93" fmla="*/ 293687 h 532346"/>
              <a:gd name="connsiteX94" fmla="*/ 256238 w 608485"/>
              <a:gd name="connsiteY94" fmla="*/ 290068 h 532346"/>
              <a:gd name="connsiteX95" fmla="*/ 256286 w 608485"/>
              <a:gd name="connsiteY95" fmla="*/ 290068 h 532346"/>
              <a:gd name="connsiteX96" fmla="*/ 256286 w 608485"/>
              <a:gd name="connsiteY96" fmla="*/ 277712 h 532346"/>
              <a:gd name="connsiteX97" fmla="*/ 245461 w 608485"/>
              <a:gd name="connsiteY97" fmla="*/ 281187 h 532346"/>
              <a:gd name="connsiteX98" fmla="*/ 149094 w 608485"/>
              <a:gd name="connsiteY98" fmla="*/ 292770 h 532346"/>
              <a:gd name="connsiteX99" fmla="*/ 52678 w 608485"/>
              <a:gd name="connsiteY99" fmla="*/ 281187 h 532346"/>
              <a:gd name="connsiteX100" fmla="*/ 41901 w 608485"/>
              <a:gd name="connsiteY100" fmla="*/ 277712 h 532346"/>
              <a:gd name="connsiteX101" fmla="*/ 352138 w 608485"/>
              <a:gd name="connsiteY101" fmla="*/ 221144 h 532346"/>
              <a:gd name="connsiteX102" fmla="*/ 352138 w 608485"/>
              <a:gd name="connsiteY102" fmla="*/ 234127 h 532346"/>
              <a:gd name="connsiteX103" fmla="*/ 358471 w 608485"/>
              <a:gd name="connsiteY103" fmla="*/ 237746 h 532346"/>
              <a:gd name="connsiteX104" fmla="*/ 383946 w 608485"/>
              <a:gd name="connsiteY104" fmla="*/ 245999 h 532346"/>
              <a:gd name="connsiteX105" fmla="*/ 459356 w 608485"/>
              <a:gd name="connsiteY105" fmla="*/ 253529 h 532346"/>
              <a:gd name="connsiteX106" fmla="*/ 534767 w 608485"/>
              <a:gd name="connsiteY106" fmla="*/ 245999 h 532346"/>
              <a:gd name="connsiteX107" fmla="*/ 560290 w 608485"/>
              <a:gd name="connsiteY107" fmla="*/ 237746 h 532346"/>
              <a:gd name="connsiteX108" fmla="*/ 566574 w 608485"/>
              <a:gd name="connsiteY108" fmla="*/ 234127 h 532346"/>
              <a:gd name="connsiteX109" fmla="*/ 566574 w 608485"/>
              <a:gd name="connsiteY109" fmla="*/ 221144 h 532346"/>
              <a:gd name="connsiteX110" fmla="*/ 555746 w 608485"/>
              <a:gd name="connsiteY110" fmla="*/ 224619 h 532346"/>
              <a:gd name="connsiteX111" fmla="*/ 459356 w 608485"/>
              <a:gd name="connsiteY111" fmla="*/ 236202 h 532346"/>
              <a:gd name="connsiteX112" fmla="*/ 362967 w 608485"/>
              <a:gd name="connsiteY112" fmla="*/ 224619 h 532346"/>
              <a:gd name="connsiteX113" fmla="*/ 352138 w 608485"/>
              <a:gd name="connsiteY113" fmla="*/ 221144 h 532346"/>
              <a:gd name="connsiteX114" fmla="*/ 41901 w 608485"/>
              <a:gd name="connsiteY114" fmla="*/ 218540 h 532346"/>
              <a:gd name="connsiteX115" fmla="*/ 41901 w 608485"/>
              <a:gd name="connsiteY115" fmla="*/ 231523 h 532346"/>
              <a:gd name="connsiteX116" fmla="*/ 48184 w 608485"/>
              <a:gd name="connsiteY116" fmla="*/ 235143 h 532346"/>
              <a:gd name="connsiteX117" fmla="*/ 73701 w 608485"/>
              <a:gd name="connsiteY117" fmla="*/ 243396 h 532346"/>
              <a:gd name="connsiteX118" fmla="*/ 149094 w 608485"/>
              <a:gd name="connsiteY118" fmla="*/ 250925 h 532346"/>
              <a:gd name="connsiteX119" fmla="*/ 224486 w 608485"/>
              <a:gd name="connsiteY119" fmla="*/ 243396 h 532346"/>
              <a:gd name="connsiteX120" fmla="*/ 249955 w 608485"/>
              <a:gd name="connsiteY120" fmla="*/ 235143 h 532346"/>
              <a:gd name="connsiteX121" fmla="*/ 256238 w 608485"/>
              <a:gd name="connsiteY121" fmla="*/ 231523 h 532346"/>
              <a:gd name="connsiteX122" fmla="*/ 256238 w 608485"/>
              <a:gd name="connsiteY122" fmla="*/ 218540 h 532346"/>
              <a:gd name="connsiteX123" fmla="*/ 245461 w 608485"/>
              <a:gd name="connsiteY123" fmla="*/ 222015 h 532346"/>
              <a:gd name="connsiteX124" fmla="*/ 149094 w 608485"/>
              <a:gd name="connsiteY124" fmla="*/ 233599 h 532346"/>
              <a:gd name="connsiteX125" fmla="*/ 52678 w 608485"/>
              <a:gd name="connsiteY125" fmla="*/ 222015 h 532346"/>
              <a:gd name="connsiteX126" fmla="*/ 41901 w 608485"/>
              <a:gd name="connsiteY126" fmla="*/ 218540 h 532346"/>
              <a:gd name="connsiteX127" fmla="*/ 459356 w 608485"/>
              <a:gd name="connsiteY127" fmla="*/ 162793 h 532346"/>
              <a:gd name="connsiteX128" fmla="*/ 383946 w 608485"/>
              <a:gd name="connsiteY128" fmla="*/ 170322 h 532346"/>
              <a:gd name="connsiteX129" fmla="*/ 360840 w 608485"/>
              <a:gd name="connsiteY129" fmla="*/ 177514 h 532346"/>
              <a:gd name="connsiteX130" fmla="*/ 358471 w 608485"/>
              <a:gd name="connsiteY130" fmla="*/ 178576 h 532346"/>
              <a:gd name="connsiteX131" fmla="*/ 383946 w 608485"/>
              <a:gd name="connsiteY131" fmla="*/ 186829 h 532346"/>
              <a:gd name="connsiteX132" fmla="*/ 459356 w 608485"/>
              <a:gd name="connsiteY132" fmla="*/ 194358 h 532346"/>
              <a:gd name="connsiteX133" fmla="*/ 534767 w 608485"/>
              <a:gd name="connsiteY133" fmla="*/ 186829 h 532346"/>
              <a:gd name="connsiteX134" fmla="*/ 560290 w 608485"/>
              <a:gd name="connsiteY134" fmla="*/ 178576 h 532346"/>
              <a:gd name="connsiteX135" fmla="*/ 557873 w 608485"/>
              <a:gd name="connsiteY135" fmla="*/ 177514 h 532346"/>
              <a:gd name="connsiteX136" fmla="*/ 534767 w 608485"/>
              <a:gd name="connsiteY136" fmla="*/ 170322 h 532346"/>
              <a:gd name="connsiteX137" fmla="*/ 459356 w 608485"/>
              <a:gd name="connsiteY137" fmla="*/ 162793 h 532346"/>
              <a:gd name="connsiteX138" fmla="*/ 41901 w 608485"/>
              <a:gd name="connsiteY138" fmla="*/ 159368 h 532346"/>
              <a:gd name="connsiteX139" fmla="*/ 41901 w 608485"/>
              <a:gd name="connsiteY139" fmla="*/ 172351 h 532346"/>
              <a:gd name="connsiteX140" fmla="*/ 48184 w 608485"/>
              <a:gd name="connsiteY140" fmla="*/ 175971 h 532346"/>
              <a:gd name="connsiteX141" fmla="*/ 73701 w 608485"/>
              <a:gd name="connsiteY141" fmla="*/ 184224 h 532346"/>
              <a:gd name="connsiteX142" fmla="*/ 149094 w 608485"/>
              <a:gd name="connsiteY142" fmla="*/ 191754 h 532346"/>
              <a:gd name="connsiteX143" fmla="*/ 224486 w 608485"/>
              <a:gd name="connsiteY143" fmla="*/ 184224 h 532346"/>
              <a:gd name="connsiteX144" fmla="*/ 249955 w 608485"/>
              <a:gd name="connsiteY144" fmla="*/ 175971 h 532346"/>
              <a:gd name="connsiteX145" fmla="*/ 256238 w 608485"/>
              <a:gd name="connsiteY145" fmla="*/ 172351 h 532346"/>
              <a:gd name="connsiteX146" fmla="*/ 256286 w 608485"/>
              <a:gd name="connsiteY146" fmla="*/ 172351 h 532346"/>
              <a:gd name="connsiteX147" fmla="*/ 256286 w 608485"/>
              <a:gd name="connsiteY147" fmla="*/ 159368 h 532346"/>
              <a:gd name="connsiteX148" fmla="*/ 245461 w 608485"/>
              <a:gd name="connsiteY148" fmla="*/ 162843 h 532346"/>
              <a:gd name="connsiteX149" fmla="*/ 149094 w 608485"/>
              <a:gd name="connsiteY149" fmla="*/ 174378 h 532346"/>
              <a:gd name="connsiteX150" fmla="*/ 52678 w 608485"/>
              <a:gd name="connsiteY150" fmla="*/ 162843 h 532346"/>
              <a:gd name="connsiteX151" fmla="*/ 41901 w 608485"/>
              <a:gd name="connsiteY151" fmla="*/ 159368 h 532346"/>
              <a:gd name="connsiteX152" fmla="*/ 459356 w 608485"/>
              <a:gd name="connsiteY152" fmla="*/ 120949 h 532346"/>
              <a:gd name="connsiteX153" fmla="*/ 555746 w 608485"/>
              <a:gd name="connsiteY153" fmla="*/ 132532 h 532346"/>
              <a:gd name="connsiteX154" fmla="*/ 589197 w 608485"/>
              <a:gd name="connsiteY154" fmla="*/ 146963 h 532346"/>
              <a:gd name="connsiteX155" fmla="*/ 608437 w 608485"/>
              <a:gd name="connsiteY155" fmla="*/ 177514 h 532346"/>
              <a:gd name="connsiteX156" fmla="*/ 608485 w 608485"/>
              <a:gd name="connsiteY156" fmla="*/ 177514 h 532346"/>
              <a:gd name="connsiteX157" fmla="*/ 608485 w 608485"/>
              <a:gd name="connsiteY157" fmla="*/ 475395 h 532346"/>
              <a:gd name="connsiteX158" fmla="*/ 589101 w 608485"/>
              <a:gd name="connsiteY158" fmla="*/ 506960 h 532346"/>
              <a:gd name="connsiteX159" fmla="*/ 555649 w 608485"/>
              <a:gd name="connsiteY159" fmla="*/ 521149 h 532346"/>
              <a:gd name="connsiteX160" fmla="*/ 459356 w 608485"/>
              <a:gd name="connsiteY160" fmla="*/ 532346 h 532346"/>
              <a:gd name="connsiteX161" fmla="*/ 363112 w 608485"/>
              <a:gd name="connsiteY161" fmla="*/ 521149 h 532346"/>
              <a:gd name="connsiteX162" fmla="*/ 329660 w 608485"/>
              <a:gd name="connsiteY162" fmla="*/ 506960 h 532346"/>
              <a:gd name="connsiteX163" fmla="*/ 310276 w 608485"/>
              <a:gd name="connsiteY163" fmla="*/ 475395 h 532346"/>
              <a:gd name="connsiteX164" fmla="*/ 310276 w 608485"/>
              <a:gd name="connsiteY164" fmla="*/ 415307 h 532346"/>
              <a:gd name="connsiteX165" fmla="*/ 310276 w 608485"/>
              <a:gd name="connsiteY165" fmla="*/ 356136 h 532346"/>
              <a:gd name="connsiteX166" fmla="*/ 310276 w 608485"/>
              <a:gd name="connsiteY166" fmla="*/ 296917 h 532346"/>
              <a:gd name="connsiteX167" fmla="*/ 310276 w 608485"/>
              <a:gd name="connsiteY167" fmla="*/ 237746 h 532346"/>
              <a:gd name="connsiteX168" fmla="*/ 310276 w 608485"/>
              <a:gd name="connsiteY168" fmla="*/ 178576 h 532346"/>
              <a:gd name="connsiteX169" fmla="*/ 310276 w 608485"/>
              <a:gd name="connsiteY169" fmla="*/ 177514 h 532346"/>
              <a:gd name="connsiteX170" fmla="*/ 329515 w 608485"/>
              <a:gd name="connsiteY170" fmla="*/ 146963 h 532346"/>
              <a:gd name="connsiteX171" fmla="*/ 362967 w 608485"/>
              <a:gd name="connsiteY171" fmla="*/ 132532 h 532346"/>
              <a:gd name="connsiteX172" fmla="*/ 459356 w 608485"/>
              <a:gd name="connsiteY172" fmla="*/ 120949 h 532346"/>
              <a:gd name="connsiteX173" fmla="*/ 41901 w 608485"/>
              <a:gd name="connsiteY173" fmla="*/ 100196 h 532346"/>
              <a:gd name="connsiteX174" fmla="*/ 41901 w 608485"/>
              <a:gd name="connsiteY174" fmla="*/ 113180 h 532346"/>
              <a:gd name="connsiteX175" fmla="*/ 48184 w 608485"/>
              <a:gd name="connsiteY175" fmla="*/ 116799 h 532346"/>
              <a:gd name="connsiteX176" fmla="*/ 73701 w 608485"/>
              <a:gd name="connsiteY176" fmla="*/ 125052 h 532346"/>
              <a:gd name="connsiteX177" fmla="*/ 149094 w 608485"/>
              <a:gd name="connsiteY177" fmla="*/ 132582 h 532346"/>
              <a:gd name="connsiteX178" fmla="*/ 224486 w 608485"/>
              <a:gd name="connsiteY178" fmla="*/ 125052 h 532346"/>
              <a:gd name="connsiteX179" fmla="*/ 249955 w 608485"/>
              <a:gd name="connsiteY179" fmla="*/ 116799 h 532346"/>
              <a:gd name="connsiteX180" fmla="*/ 256238 w 608485"/>
              <a:gd name="connsiteY180" fmla="*/ 113180 h 532346"/>
              <a:gd name="connsiteX181" fmla="*/ 256238 w 608485"/>
              <a:gd name="connsiteY181" fmla="*/ 100196 h 532346"/>
              <a:gd name="connsiteX182" fmla="*/ 245461 w 608485"/>
              <a:gd name="connsiteY182" fmla="*/ 103671 h 532346"/>
              <a:gd name="connsiteX183" fmla="*/ 149094 w 608485"/>
              <a:gd name="connsiteY183" fmla="*/ 115207 h 532346"/>
              <a:gd name="connsiteX184" fmla="*/ 52678 w 608485"/>
              <a:gd name="connsiteY184" fmla="*/ 103671 h 532346"/>
              <a:gd name="connsiteX185" fmla="*/ 41901 w 608485"/>
              <a:gd name="connsiteY185" fmla="*/ 100196 h 532346"/>
              <a:gd name="connsiteX186" fmla="*/ 149094 w 608485"/>
              <a:gd name="connsiteY186" fmla="*/ 41845 h 532346"/>
              <a:gd name="connsiteX187" fmla="*/ 73701 w 608485"/>
              <a:gd name="connsiteY187" fmla="*/ 49326 h 532346"/>
              <a:gd name="connsiteX188" fmla="*/ 50552 w 608485"/>
              <a:gd name="connsiteY188" fmla="*/ 56517 h 532346"/>
              <a:gd name="connsiteX189" fmla="*/ 48184 w 608485"/>
              <a:gd name="connsiteY189" fmla="*/ 57627 h 532346"/>
              <a:gd name="connsiteX190" fmla="*/ 73701 w 608485"/>
              <a:gd name="connsiteY190" fmla="*/ 65881 h 532346"/>
              <a:gd name="connsiteX191" fmla="*/ 149094 w 608485"/>
              <a:gd name="connsiteY191" fmla="*/ 73410 h 532346"/>
              <a:gd name="connsiteX192" fmla="*/ 224486 w 608485"/>
              <a:gd name="connsiteY192" fmla="*/ 65881 h 532346"/>
              <a:gd name="connsiteX193" fmla="*/ 249955 w 608485"/>
              <a:gd name="connsiteY193" fmla="*/ 57627 h 532346"/>
              <a:gd name="connsiteX194" fmla="*/ 247587 w 608485"/>
              <a:gd name="connsiteY194" fmla="*/ 56517 h 532346"/>
              <a:gd name="connsiteX195" fmla="*/ 224486 w 608485"/>
              <a:gd name="connsiteY195" fmla="*/ 49326 h 532346"/>
              <a:gd name="connsiteX196" fmla="*/ 149094 w 608485"/>
              <a:gd name="connsiteY196" fmla="*/ 41845 h 532346"/>
              <a:gd name="connsiteX197" fmla="*/ 149094 w 608485"/>
              <a:gd name="connsiteY197" fmla="*/ 0 h 532346"/>
              <a:gd name="connsiteX198" fmla="*/ 245461 w 608485"/>
              <a:gd name="connsiteY198" fmla="*/ 11535 h 532346"/>
              <a:gd name="connsiteX199" fmla="*/ 278904 w 608485"/>
              <a:gd name="connsiteY199" fmla="*/ 26014 h 532346"/>
              <a:gd name="connsiteX200" fmla="*/ 298139 w 608485"/>
              <a:gd name="connsiteY200" fmla="*/ 56517 h 532346"/>
              <a:gd name="connsiteX201" fmla="*/ 298139 w 608485"/>
              <a:gd name="connsiteY201" fmla="*/ 57627 h 532346"/>
              <a:gd name="connsiteX202" fmla="*/ 298139 w 608485"/>
              <a:gd name="connsiteY202" fmla="*/ 116799 h 532346"/>
              <a:gd name="connsiteX203" fmla="*/ 298139 w 608485"/>
              <a:gd name="connsiteY203" fmla="*/ 175971 h 532346"/>
              <a:gd name="connsiteX204" fmla="*/ 298139 w 608485"/>
              <a:gd name="connsiteY204" fmla="*/ 235143 h 532346"/>
              <a:gd name="connsiteX205" fmla="*/ 298139 w 608485"/>
              <a:gd name="connsiteY205" fmla="*/ 293687 h 532346"/>
              <a:gd name="connsiteX206" fmla="*/ 298139 w 608485"/>
              <a:gd name="connsiteY206" fmla="*/ 352232 h 532346"/>
              <a:gd name="connsiteX207" fmla="*/ 298139 w 608485"/>
              <a:gd name="connsiteY207" fmla="*/ 412659 h 532346"/>
              <a:gd name="connsiteX208" fmla="*/ 298139 w 608485"/>
              <a:gd name="connsiteY208" fmla="*/ 475112 h 532346"/>
              <a:gd name="connsiteX209" fmla="*/ 278759 w 608485"/>
              <a:gd name="connsiteY209" fmla="*/ 506677 h 532346"/>
              <a:gd name="connsiteX210" fmla="*/ 245316 w 608485"/>
              <a:gd name="connsiteY210" fmla="*/ 520915 h 532346"/>
              <a:gd name="connsiteX211" fmla="*/ 149094 w 608485"/>
              <a:gd name="connsiteY211" fmla="*/ 532064 h 532346"/>
              <a:gd name="connsiteX212" fmla="*/ 52823 w 608485"/>
              <a:gd name="connsiteY212" fmla="*/ 520915 h 532346"/>
              <a:gd name="connsiteX213" fmla="*/ 19380 w 608485"/>
              <a:gd name="connsiteY213" fmla="*/ 506677 h 532346"/>
              <a:gd name="connsiteX214" fmla="*/ 0 w 608485"/>
              <a:gd name="connsiteY214" fmla="*/ 475112 h 532346"/>
              <a:gd name="connsiteX215" fmla="*/ 0 w 608485"/>
              <a:gd name="connsiteY215" fmla="*/ 412659 h 532346"/>
              <a:gd name="connsiteX216" fmla="*/ 0 w 608485"/>
              <a:gd name="connsiteY216" fmla="*/ 352232 h 532346"/>
              <a:gd name="connsiteX217" fmla="*/ 0 w 608485"/>
              <a:gd name="connsiteY217" fmla="*/ 293687 h 532346"/>
              <a:gd name="connsiteX218" fmla="*/ 0 w 608485"/>
              <a:gd name="connsiteY218" fmla="*/ 235143 h 532346"/>
              <a:gd name="connsiteX219" fmla="*/ 0 w 608485"/>
              <a:gd name="connsiteY219" fmla="*/ 175971 h 532346"/>
              <a:gd name="connsiteX220" fmla="*/ 0 w 608485"/>
              <a:gd name="connsiteY220" fmla="*/ 116799 h 532346"/>
              <a:gd name="connsiteX221" fmla="*/ 0 w 608485"/>
              <a:gd name="connsiteY221" fmla="*/ 57627 h 532346"/>
              <a:gd name="connsiteX222" fmla="*/ 0 w 608485"/>
              <a:gd name="connsiteY222" fmla="*/ 56517 h 532346"/>
              <a:gd name="connsiteX223" fmla="*/ 19235 w 608485"/>
              <a:gd name="connsiteY223" fmla="*/ 26014 h 532346"/>
              <a:gd name="connsiteX224" fmla="*/ 52678 w 608485"/>
              <a:gd name="connsiteY224" fmla="*/ 11535 h 532346"/>
              <a:gd name="connsiteX225" fmla="*/ 149094 w 608485"/>
              <a:gd name="connsiteY225" fmla="*/ 0 h 532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</a:cxnLst>
            <a:rect l="l" t="t" r="r" b="b"/>
            <a:pathLst>
              <a:path w="608485" h="532346">
                <a:moveTo>
                  <a:pt x="352138" y="457876"/>
                </a:moveTo>
                <a:lnTo>
                  <a:pt x="352138" y="471679"/>
                </a:lnTo>
                <a:cubicBezTo>
                  <a:pt x="355667" y="474237"/>
                  <a:pt x="365045" y="479063"/>
                  <a:pt x="383994" y="483262"/>
                </a:cubicBezTo>
                <a:cubicBezTo>
                  <a:pt x="404974" y="487944"/>
                  <a:pt x="431754" y="490502"/>
                  <a:pt x="459356" y="490502"/>
                </a:cubicBezTo>
                <a:cubicBezTo>
                  <a:pt x="486958" y="490502"/>
                  <a:pt x="513739" y="487944"/>
                  <a:pt x="534767" y="483262"/>
                </a:cubicBezTo>
                <a:cubicBezTo>
                  <a:pt x="553668" y="479063"/>
                  <a:pt x="563094" y="474237"/>
                  <a:pt x="566574" y="471679"/>
                </a:cubicBezTo>
                <a:lnTo>
                  <a:pt x="566574" y="457876"/>
                </a:lnTo>
                <a:cubicBezTo>
                  <a:pt x="563190" y="459082"/>
                  <a:pt x="559565" y="460241"/>
                  <a:pt x="555746" y="461351"/>
                </a:cubicBezTo>
                <a:cubicBezTo>
                  <a:pt x="529739" y="468783"/>
                  <a:pt x="495515" y="472886"/>
                  <a:pt x="459356" y="472886"/>
                </a:cubicBezTo>
                <a:cubicBezTo>
                  <a:pt x="423246" y="472886"/>
                  <a:pt x="389022" y="468783"/>
                  <a:pt x="362967" y="461351"/>
                </a:cubicBezTo>
                <a:cubicBezTo>
                  <a:pt x="359148" y="460241"/>
                  <a:pt x="355571" y="459082"/>
                  <a:pt x="352138" y="457876"/>
                </a:cubicBezTo>
                <a:close/>
                <a:moveTo>
                  <a:pt x="41901" y="455228"/>
                </a:moveTo>
                <a:lnTo>
                  <a:pt x="41901" y="471396"/>
                </a:lnTo>
                <a:cubicBezTo>
                  <a:pt x="45381" y="473954"/>
                  <a:pt x="54756" y="478780"/>
                  <a:pt x="73701" y="482979"/>
                </a:cubicBezTo>
                <a:cubicBezTo>
                  <a:pt x="94724" y="487661"/>
                  <a:pt x="121498" y="490267"/>
                  <a:pt x="149094" y="490267"/>
                </a:cubicBezTo>
                <a:cubicBezTo>
                  <a:pt x="176641" y="490267"/>
                  <a:pt x="203415" y="487661"/>
                  <a:pt x="224438" y="482979"/>
                </a:cubicBezTo>
                <a:cubicBezTo>
                  <a:pt x="243383" y="478780"/>
                  <a:pt x="252758" y="473954"/>
                  <a:pt x="256238" y="471396"/>
                </a:cubicBezTo>
                <a:lnTo>
                  <a:pt x="256238" y="455228"/>
                </a:lnTo>
                <a:cubicBezTo>
                  <a:pt x="252855" y="456482"/>
                  <a:pt x="249279" y="457641"/>
                  <a:pt x="245461" y="458703"/>
                </a:cubicBezTo>
                <a:cubicBezTo>
                  <a:pt x="219412" y="466184"/>
                  <a:pt x="185195" y="470286"/>
                  <a:pt x="149094" y="470286"/>
                </a:cubicBezTo>
                <a:cubicBezTo>
                  <a:pt x="112944" y="470286"/>
                  <a:pt x="78727" y="466184"/>
                  <a:pt x="52678" y="458703"/>
                </a:cubicBezTo>
                <a:cubicBezTo>
                  <a:pt x="48909" y="457641"/>
                  <a:pt x="45284" y="456482"/>
                  <a:pt x="41901" y="455228"/>
                </a:cubicBezTo>
                <a:close/>
                <a:moveTo>
                  <a:pt x="352138" y="398705"/>
                </a:moveTo>
                <a:lnTo>
                  <a:pt x="352138" y="411688"/>
                </a:lnTo>
                <a:cubicBezTo>
                  <a:pt x="353395" y="412605"/>
                  <a:pt x="355425" y="413859"/>
                  <a:pt x="358471" y="415307"/>
                </a:cubicBezTo>
                <a:cubicBezTo>
                  <a:pt x="363692" y="417769"/>
                  <a:pt x="371861" y="420809"/>
                  <a:pt x="383946" y="423560"/>
                </a:cubicBezTo>
                <a:cubicBezTo>
                  <a:pt x="405071" y="428387"/>
                  <a:pt x="431851" y="431090"/>
                  <a:pt x="459356" y="431090"/>
                </a:cubicBezTo>
                <a:cubicBezTo>
                  <a:pt x="486862" y="431090"/>
                  <a:pt x="513642" y="428387"/>
                  <a:pt x="534767" y="423560"/>
                </a:cubicBezTo>
                <a:cubicBezTo>
                  <a:pt x="546852" y="420809"/>
                  <a:pt x="555021" y="417769"/>
                  <a:pt x="560290" y="415307"/>
                </a:cubicBezTo>
                <a:cubicBezTo>
                  <a:pt x="563287" y="413859"/>
                  <a:pt x="565317" y="412605"/>
                  <a:pt x="566574" y="411688"/>
                </a:cubicBezTo>
                <a:lnTo>
                  <a:pt x="566574" y="398705"/>
                </a:lnTo>
                <a:cubicBezTo>
                  <a:pt x="563190" y="399911"/>
                  <a:pt x="559565" y="401070"/>
                  <a:pt x="555746" y="402180"/>
                </a:cubicBezTo>
                <a:cubicBezTo>
                  <a:pt x="529739" y="409612"/>
                  <a:pt x="495515" y="413715"/>
                  <a:pt x="459356" y="413715"/>
                </a:cubicBezTo>
                <a:cubicBezTo>
                  <a:pt x="423246" y="413715"/>
                  <a:pt x="389022" y="409612"/>
                  <a:pt x="362967" y="402180"/>
                </a:cubicBezTo>
                <a:cubicBezTo>
                  <a:pt x="359148" y="401070"/>
                  <a:pt x="355571" y="399911"/>
                  <a:pt x="352138" y="398705"/>
                </a:cubicBezTo>
                <a:close/>
                <a:moveTo>
                  <a:pt x="41901" y="394801"/>
                </a:moveTo>
                <a:lnTo>
                  <a:pt x="41901" y="409039"/>
                </a:lnTo>
                <a:cubicBezTo>
                  <a:pt x="43157" y="410004"/>
                  <a:pt x="45187" y="411259"/>
                  <a:pt x="48184" y="412659"/>
                </a:cubicBezTo>
                <a:cubicBezTo>
                  <a:pt x="53403" y="415168"/>
                  <a:pt x="61619" y="418161"/>
                  <a:pt x="73701" y="420912"/>
                </a:cubicBezTo>
                <a:cubicBezTo>
                  <a:pt x="94772" y="425786"/>
                  <a:pt x="121546" y="428441"/>
                  <a:pt x="149094" y="428441"/>
                </a:cubicBezTo>
                <a:cubicBezTo>
                  <a:pt x="176593" y="428441"/>
                  <a:pt x="203367" y="425786"/>
                  <a:pt x="224486" y="420912"/>
                </a:cubicBezTo>
                <a:cubicBezTo>
                  <a:pt x="236520" y="418161"/>
                  <a:pt x="244736" y="415168"/>
                  <a:pt x="249955" y="412659"/>
                </a:cubicBezTo>
                <a:cubicBezTo>
                  <a:pt x="252952" y="411259"/>
                  <a:pt x="255030" y="410004"/>
                  <a:pt x="256238" y="409039"/>
                </a:cubicBezTo>
                <a:lnTo>
                  <a:pt x="256238" y="394801"/>
                </a:lnTo>
                <a:cubicBezTo>
                  <a:pt x="252855" y="396007"/>
                  <a:pt x="249279" y="397166"/>
                  <a:pt x="245461" y="398276"/>
                </a:cubicBezTo>
                <a:cubicBezTo>
                  <a:pt x="219412" y="405709"/>
                  <a:pt x="185195" y="409811"/>
                  <a:pt x="149094" y="409811"/>
                </a:cubicBezTo>
                <a:cubicBezTo>
                  <a:pt x="112944" y="409811"/>
                  <a:pt x="78727" y="405709"/>
                  <a:pt x="52678" y="398276"/>
                </a:cubicBezTo>
                <a:cubicBezTo>
                  <a:pt x="48909" y="397166"/>
                  <a:pt x="45284" y="396007"/>
                  <a:pt x="41901" y="394801"/>
                </a:cubicBezTo>
                <a:close/>
                <a:moveTo>
                  <a:pt x="352138" y="339534"/>
                </a:moveTo>
                <a:lnTo>
                  <a:pt x="352138" y="352517"/>
                </a:lnTo>
                <a:cubicBezTo>
                  <a:pt x="353395" y="353434"/>
                  <a:pt x="355425" y="354689"/>
                  <a:pt x="358471" y="356136"/>
                </a:cubicBezTo>
                <a:cubicBezTo>
                  <a:pt x="363692" y="358598"/>
                  <a:pt x="371861" y="361590"/>
                  <a:pt x="383946" y="364390"/>
                </a:cubicBezTo>
                <a:cubicBezTo>
                  <a:pt x="405071" y="369216"/>
                  <a:pt x="431851" y="371919"/>
                  <a:pt x="459356" y="371919"/>
                </a:cubicBezTo>
                <a:cubicBezTo>
                  <a:pt x="486862" y="371919"/>
                  <a:pt x="513642" y="369216"/>
                  <a:pt x="534767" y="364390"/>
                </a:cubicBezTo>
                <a:cubicBezTo>
                  <a:pt x="546852" y="361590"/>
                  <a:pt x="555021" y="358598"/>
                  <a:pt x="560290" y="356136"/>
                </a:cubicBezTo>
                <a:cubicBezTo>
                  <a:pt x="563287" y="354689"/>
                  <a:pt x="565317" y="353434"/>
                  <a:pt x="566574" y="352468"/>
                </a:cubicBezTo>
                <a:lnTo>
                  <a:pt x="566574" y="339534"/>
                </a:lnTo>
                <a:cubicBezTo>
                  <a:pt x="563190" y="340740"/>
                  <a:pt x="559565" y="341899"/>
                  <a:pt x="555746" y="343009"/>
                </a:cubicBezTo>
                <a:cubicBezTo>
                  <a:pt x="529739" y="350441"/>
                  <a:pt x="495515" y="354544"/>
                  <a:pt x="459356" y="354544"/>
                </a:cubicBezTo>
                <a:cubicBezTo>
                  <a:pt x="423246" y="354544"/>
                  <a:pt x="389022" y="350441"/>
                  <a:pt x="362967" y="343009"/>
                </a:cubicBezTo>
                <a:cubicBezTo>
                  <a:pt x="359148" y="341899"/>
                  <a:pt x="355571" y="340740"/>
                  <a:pt x="352138" y="339534"/>
                </a:cubicBezTo>
                <a:close/>
                <a:moveTo>
                  <a:pt x="41901" y="336256"/>
                </a:moveTo>
                <a:lnTo>
                  <a:pt x="41901" y="348612"/>
                </a:lnTo>
                <a:cubicBezTo>
                  <a:pt x="43157" y="349529"/>
                  <a:pt x="45187" y="350784"/>
                  <a:pt x="48184" y="352232"/>
                </a:cubicBezTo>
                <a:cubicBezTo>
                  <a:pt x="53403" y="354693"/>
                  <a:pt x="61619" y="357686"/>
                  <a:pt x="73701" y="360485"/>
                </a:cubicBezTo>
                <a:cubicBezTo>
                  <a:pt x="94772" y="365311"/>
                  <a:pt x="121546" y="368014"/>
                  <a:pt x="149094" y="368014"/>
                </a:cubicBezTo>
                <a:cubicBezTo>
                  <a:pt x="176593" y="368014"/>
                  <a:pt x="203367" y="365311"/>
                  <a:pt x="224486" y="360485"/>
                </a:cubicBezTo>
                <a:cubicBezTo>
                  <a:pt x="236520" y="357686"/>
                  <a:pt x="244736" y="354693"/>
                  <a:pt x="249955" y="352232"/>
                </a:cubicBezTo>
                <a:cubicBezTo>
                  <a:pt x="252952" y="350784"/>
                  <a:pt x="255030" y="349529"/>
                  <a:pt x="256238" y="348612"/>
                </a:cubicBezTo>
                <a:lnTo>
                  <a:pt x="256238" y="336256"/>
                </a:lnTo>
                <a:cubicBezTo>
                  <a:pt x="252855" y="337511"/>
                  <a:pt x="249279" y="338670"/>
                  <a:pt x="245461" y="339731"/>
                </a:cubicBezTo>
                <a:cubicBezTo>
                  <a:pt x="219412" y="347212"/>
                  <a:pt x="185195" y="351315"/>
                  <a:pt x="149094" y="351315"/>
                </a:cubicBezTo>
                <a:cubicBezTo>
                  <a:pt x="112944" y="351315"/>
                  <a:pt x="78727" y="347212"/>
                  <a:pt x="52678" y="339731"/>
                </a:cubicBezTo>
                <a:cubicBezTo>
                  <a:pt x="48909" y="338670"/>
                  <a:pt x="45284" y="337511"/>
                  <a:pt x="41901" y="336256"/>
                </a:cubicBezTo>
                <a:close/>
                <a:moveTo>
                  <a:pt x="352138" y="280315"/>
                </a:moveTo>
                <a:lnTo>
                  <a:pt x="352138" y="293298"/>
                </a:lnTo>
                <a:cubicBezTo>
                  <a:pt x="353395" y="294263"/>
                  <a:pt x="355425" y="295518"/>
                  <a:pt x="358471" y="296917"/>
                </a:cubicBezTo>
                <a:cubicBezTo>
                  <a:pt x="363692" y="299427"/>
                  <a:pt x="371861" y="302419"/>
                  <a:pt x="383946" y="305219"/>
                </a:cubicBezTo>
                <a:cubicBezTo>
                  <a:pt x="405071" y="310045"/>
                  <a:pt x="431851" y="312699"/>
                  <a:pt x="459356" y="312699"/>
                </a:cubicBezTo>
                <a:cubicBezTo>
                  <a:pt x="486862" y="312699"/>
                  <a:pt x="513642" y="310045"/>
                  <a:pt x="534767" y="305219"/>
                </a:cubicBezTo>
                <a:cubicBezTo>
                  <a:pt x="546852" y="302419"/>
                  <a:pt x="555021" y="299427"/>
                  <a:pt x="560290" y="296917"/>
                </a:cubicBezTo>
                <a:cubicBezTo>
                  <a:pt x="563287" y="295518"/>
                  <a:pt x="565317" y="294263"/>
                  <a:pt x="566574" y="293298"/>
                </a:cubicBezTo>
                <a:lnTo>
                  <a:pt x="566574" y="280315"/>
                </a:lnTo>
                <a:cubicBezTo>
                  <a:pt x="563190" y="281570"/>
                  <a:pt x="559565" y="282728"/>
                  <a:pt x="555746" y="283790"/>
                </a:cubicBezTo>
                <a:cubicBezTo>
                  <a:pt x="529739" y="291271"/>
                  <a:pt x="495515" y="295373"/>
                  <a:pt x="459356" y="295373"/>
                </a:cubicBezTo>
                <a:cubicBezTo>
                  <a:pt x="423246" y="295373"/>
                  <a:pt x="389022" y="291271"/>
                  <a:pt x="362967" y="283790"/>
                </a:cubicBezTo>
                <a:cubicBezTo>
                  <a:pt x="359148" y="282728"/>
                  <a:pt x="355571" y="281570"/>
                  <a:pt x="352138" y="280315"/>
                </a:cubicBezTo>
                <a:close/>
                <a:moveTo>
                  <a:pt x="41901" y="277712"/>
                </a:moveTo>
                <a:lnTo>
                  <a:pt x="41901" y="290068"/>
                </a:lnTo>
                <a:cubicBezTo>
                  <a:pt x="43157" y="291033"/>
                  <a:pt x="45187" y="292288"/>
                  <a:pt x="48184" y="293687"/>
                </a:cubicBezTo>
                <a:cubicBezTo>
                  <a:pt x="53451" y="296197"/>
                  <a:pt x="61619" y="299190"/>
                  <a:pt x="73701" y="301941"/>
                </a:cubicBezTo>
                <a:cubicBezTo>
                  <a:pt x="94821" y="306815"/>
                  <a:pt x="121595" y="309470"/>
                  <a:pt x="149094" y="309470"/>
                </a:cubicBezTo>
                <a:cubicBezTo>
                  <a:pt x="176593" y="309470"/>
                  <a:pt x="203367" y="306815"/>
                  <a:pt x="224486" y="301941"/>
                </a:cubicBezTo>
                <a:cubicBezTo>
                  <a:pt x="236520" y="299190"/>
                  <a:pt x="244736" y="296197"/>
                  <a:pt x="249955" y="293687"/>
                </a:cubicBezTo>
                <a:cubicBezTo>
                  <a:pt x="252952" y="292288"/>
                  <a:pt x="255030" y="291033"/>
                  <a:pt x="256238" y="290068"/>
                </a:cubicBezTo>
                <a:lnTo>
                  <a:pt x="256286" y="290068"/>
                </a:lnTo>
                <a:lnTo>
                  <a:pt x="256286" y="277712"/>
                </a:lnTo>
                <a:cubicBezTo>
                  <a:pt x="252855" y="278967"/>
                  <a:pt x="249279" y="280125"/>
                  <a:pt x="245461" y="281187"/>
                </a:cubicBezTo>
                <a:cubicBezTo>
                  <a:pt x="219412" y="288668"/>
                  <a:pt x="185195" y="292770"/>
                  <a:pt x="149094" y="292770"/>
                </a:cubicBezTo>
                <a:cubicBezTo>
                  <a:pt x="112944" y="292770"/>
                  <a:pt x="78727" y="288668"/>
                  <a:pt x="52678" y="281187"/>
                </a:cubicBezTo>
                <a:cubicBezTo>
                  <a:pt x="48909" y="280125"/>
                  <a:pt x="45284" y="278967"/>
                  <a:pt x="41901" y="277712"/>
                </a:cubicBezTo>
                <a:close/>
                <a:moveTo>
                  <a:pt x="352138" y="221144"/>
                </a:moveTo>
                <a:lnTo>
                  <a:pt x="352138" y="234127"/>
                </a:lnTo>
                <a:cubicBezTo>
                  <a:pt x="353395" y="235092"/>
                  <a:pt x="355425" y="236347"/>
                  <a:pt x="358471" y="237746"/>
                </a:cubicBezTo>
                <a:cubicBezTo>
                  <a:pt x="363692" y="240256"/>
                  <a:pt x="371861" y="243248"/>
                  <a:pt x="383946" y="245999"/>
                </a:cubicBezTo>
                <a:cubicBezTo>
                  <a:pt x="405071" y="250874"/>
                  <a:pt x="431851" y="253529"/>
                  <a:pt x="459356" y="253529"/>
                </a:cubicBezTo>
                <a:cubicBezTo>
                  <a:pt x="486862" y="253529"/>
                  <a:pt x="513642" y="250874"/>
                  <a:pt x="534767" y="245999"/>
                </a:cubicBezTo>
                <a:cubicBezTo>
                  <a:pt x="546852" y="243248"/>
                  <a:pt x="555021" y="240256"/>
                  <a:pt x="560290" y="237746"/>
                </a:cubicBezTo>
                <a:cubicBezTo>
                  <a:pt x="563287" y="236347"/>
                  <a:pt x="565317" y="235092"/>
                  <a:pt x="566574" y="234127"/>
                </a:cubicBezTo>
                <a:lnTo>
                  <a:pt x="566574" y="221144"/>
                </a:lnTo>
                <a:cubicBezTo>
                  <a:pt x="563190" y="222399"/>
                  <a:pt x="559565" y="223557"/>
                  <a:pt x="555746" y="224619"/>
                </a:cubicBezTo>
                <a:cubicBezTo>
                  <a:pt x="529739" y="232100"/>
                  <a:pt x="495515" y="236202"/>
                  <a:pt x="459356" y="236202"/>
                </a:cubicBezTo>
                <a:cubicBezTo>
                  <a:pt x="423246" y="236202"/>
                  <a:pt x="389022" y="232100"/>
                  <a:pt x="362967" y="224619"/>
                </a:cubicBezTo>
                <a:cubicBezTo>
                  <a:pt x="359148" y="223557"/>
                  <a:pt x="355571" y="222399"/>
                  <a:pt x="352138" y="221144"/>
                </a:cubicBezTo>
                <a:close/>
                <a:moveTo>
                  <a:pt x="41901" y="218540"/>
                </a:moveTo>
                <a:lnTo>
                  <a:pt x="41901" y="231523"/>
                </a:lnTo>
                <a:cubicBezTo>
                  <a:pt x="43157" y="232488"/>
                  <a:pt x="45187" y="233743"/>
                  <a:pt x="48184" y="235143"/>
                </a:cubicBezTo>
                <a:cubicBezTo>
                  <a:pt x="53403" y="237653"/>
                  <a:pt x="61619" y="240645"/>
                  <a:pt x="73701" y="243396"/>
                </a:cubicBezTo>
                <a:cubicBezTo>
                  <a:pt x="94772" y="248271"/>
                  <a:pt x="121546" y="250925"/>
                  <a:pt x="149094" y="250925"/>
                </a:cubicBezTo>
                <a:cubicBezTo>
                  <a:pt x="176593" y="250925"/>
                  <a:pt x="203367" y="248271"/>
                  <a:pt x="224486" y="243396"/>
                </a:cubicBezTo>
                <a:cubicBezTo>
                  <a:pt x="236520" y="240645"/>
                  <a:pt x="244736" y="237653"/>
                  <a:pt x="249955" y="235143"/>
                </a:cubicBezTo>
                <a:cubicBezTo>
                  <a:pt x="252952" y="233743"/>
                  <a:pt x="255030" y="232488"/>
                  <a:pt x="256238" y="231523"/>
                </a:cubicBezTo>
                <a:lnTo>
                  <a:pt x="256238" y="218540"/>
                </a:lnTo>
                <a:cubicBezTo>
                  <a:pt x="252855" y="219795"/>
                  <a:pt x="249279" y="220953"/>
                  <a:pt x="245461" y="222015"/>
                </a:cubicBezTo>
                <a:cubicBezTo>
                  <a:pt x="219412" y="229496"/>
                  <a:pt x="185195" y="233599"/>
                  <a:pt x="149094" y="233599"/>
                </a:cubicBezTo>
                <a:cubicBezTo>
                  <a:pt x="112944" y="233599"/>
                  <a:pt x="78727" y="229496"/>
                  <a:pt x="52678" y="222015"/>
                </a:cubicBezTo>
                <a:cubicBezTo>
                  <a:pt x="48909" y="220953"/>
                  <a:pt x="45284" y="219795"/>
                  <a:pt x="41901" y="218540"/>
                </a:cubicBezTo>
                <a:close/>
                <a:moveTo>
                  <a:pt x="459356" y="162793"/>
                </a:moveTo>
                <a:cubicBezTo>
                  <a:pt x="431851" y="162793"/>
                  <a:pt x="405071" y="165448"/>
                  <a:pt x="383946" y="170322"/>
                </a:cubicBezTo>
                <a:cubicBezTo>
                  <a:pt x="373553" y="172687"/>
                  <a:pt x="366060" y="175245"/>
                  <a:pt x="360840" y="177514"/>
                </a:cubicBezTo>
                <a:cubicBezTo>
                  <a:pt x="359969" y="177852"/>
                  <a:pt x="359196" y="178238"/>
                  <a:pt x="358471" y="178576"/>
                </a:cubicBezTo>
                <a:cubicBezTo>
                  <a:pt x="363692" y="181085"/>
                  <a:pt x="371861" y="184078"/>
                  <a:pt x="383946" y="186829"/>
                </a:cubicBezTo>
                <a:cubicBezTo>
                  <a:pt x="405071" y="191703"/>
                  <a:pt x="431851" y="194358"/>
                  <a:pt x="459356" y="194358"/>
                </a:cubicBezTo>
                <a:cubicBezTo>
                  <a:pt x="486862" y="194358"/>
                  <a:pt x="513642" y="191703"/>
                  <a:pt x="534767" y="186829"/>
                </a:cubicBezTo>
                <a:cubicBezTo>
                  <a:pt x="546852" y="184078"/>
                  <a:pt x="555021" y="181085"/>
                  <a:pt x="560290" y="178576"/>
                </a:cubicBezTo>
                <a:cubicBezTo>
                  <a:pt x="559565" y="178238"/>
                  <a:pt x="558743" y="177852"/>
                  <a:pt x="557873" y="177514"/>
                </a:cubicBezTo>
                <a:cubicBezTo>
                  <a:pt x="552652" y="175245"/>
                  <a:pt x="545160" y="172687"/>
                  <a:pt x="534767" y="170322"/>
                </a:cubicBezTo>
                <a:cubicBezTo>
                  <a:pt x="513642" y="165448"/>
                  <a:pt x="486862" y="162793"/>
                  <a:pt x="459356" y="162793"/>
                </a:cubicBezTo>
                <a:close/>
                <a:moveTo>
                  <a:pt x="41901" y="159368"/>
                </a:moveTo>
                <a:lnTo>
                  <a:pt x="41901" y="172351"/>
                </a:lnTo>
                <a:cubicBezTo>
                  <a:pt x="43157" y="173268"/>
                  <a:pt x="45187" y="174523"/>
                  <a:pt x="48184" y="175971"/>
                </a:cubicBezTo>
                <a:cubicBezTo>
                  <a:pt x="53451" y="178481"/>
                  <a:pt x="61619" y="181473"/>
                  <a:pt x="73701" y="184224"/>
                </a:cubicBezTo>
                <a:cubicBezTo>
                  <a:pt x="94821" y="189099"/>
                  <a:pt x="121595" y="191754"/>
                  <a:pt x="149094" y="191754"/>
                </a:cubicBezTo>
                <a:cubicBezTo>
                  <a:pt x="176593" y="191754"/>
                  <a:pt x="203367" y="189099"/>
                  <a:pt x="224486" y="184224"/>
                </a:cubicBezTo>
                <a:cubicBezTo>
                  <a:pt x="236520" y="181473"/>
                  <a:pt x="244736" y="178481"/>
                  <a:pt x="249955" y="175971"/>
                </a:cubicBezTo>
                <a:cubicBezTo>
                  <a:pt x="252952" y="174523"/>
                  <a:pt x="255030" y="173268"/>
                  <a:pt x="256238" y="172351"/>
                </a:cubicBezTo>
                <a:lnTo>
                  <a:pt x="256286" y="172351"/>
                </a:lnTo>
                <a:lnTo>
                  <a:pt x="256286" y="159368"/>
                </a:lnTo>
                <a:cubicBezTo>
                  <a:pt x="252855" y="160575"/>
                  <a:pt x="249279" y="161733"/>
                  <a:pt x="245461" y="162843"/>
                </a:cubicBezTo>
                <a:cubicBezTo>
                  <a:pt x="219412" y="170276"/>
                  <a:pt x="185195" y="174378"/>
                  <a:pt x="149094" y="174378"/>
                </a:cubicBezTo>
                <a:cubicBezTo>
                  <a:pt x="112944" y="174378"/>
                  <a:pt x="78727" y="170276"/>
                  <a:pt x="52678" y="162843"/>
                </a:cubicBezTo>
                <a:cubicBezTo>
                  <a:pt x="48909" y="161733"/>
                  <a:pt x="45284" y="160575"/>
                  <a:pt x="41901" y="159368"/>
                </a:cubicBezTo>
                <a:close/>
                <a:moveTo>
                  <a:pt x="459356" y="120949"/>
                </a:moveTo>
                <a:cubicBezTo>
                  <a:pt x="495515" y="120949"/>
                  <a:pt x="529739" y="125051"/>
                  <a:pt x="555746" y="132532"/>
                </a:cubicBezTo>
                <a:cubicBezTo>
                  <a:pt x="569668" y="136490"/>
                  <a:pt x="580931" y="141364"/>
                  <a:pt x="589197" y="146963"/>
                </a:cubicBezTo>
                <a:cubicBezTo>
                  <a:pt x="604473" y="157291"/>
                  <a:pt x="608195" y="169068"/>
                  <a:pt x="608437" y="177514"/>
                </a:cubicBezTo>
                <a:lnTo>
                  <a:pt x="608485" y="177514"/>
                </a:lnTo>
                <a:lnTo>
                  <a:pt x="608485" y="475395"/>
                </a:lnTo>
                <a:cubicBezTo>
                  <a:pt x="608485" y="483890"/>
                  <a:pt x="605101" y="496245"/>
                  <a:pt x="589101" y="506960"/>
                </a:cubicBezTo>
                <a:cubicBezTo>
                  <a:pt x="580786" y="512510"/>
                  <a:pt x="569571" y="517240"/>
                  <a:pt x="555649" y="521149"/>
                </a:cubicBezTo>
                <a:cubicBezTo>
                  <a:pt x="529788" y="528340"/>
                  <a:pt x="495611" y="532346"/>
                  <a:pt x="459356" y="532346"/>
                </a:cubicBezTo>
                <a:cubicBezTo>
                  <a:pt x="423150" y="532346"/>
                  <a:pt x="388925" y="528340"/>
                  <a:pt x="363112" y="521149"/>
                </a:cubicBezTo>
                <a:cubicBezTo>
                  <a:pt x="349190" y="517240"/>
                  <a:pt x="337926" y="512462"/>
                  <a:pt x="329660" y="506960"/>
                </a:cubicBezTo>
                <a:cubicBezTo>
                  <a:pt x="313611" y="496245"/>
                  <a:pt x="310276" y="483890"/>
                  <a:pt x="310276" y="475395"/>
                </a:cubicBezTo>
                <a:lnTo>
                  <a:pt x="310276" y="415307"/>
                </a:lnTo>
                <a:lnTo>
                  <a:pt x="310276" y="356136"/>
                </a:lnTo>
                <a:lnTo>
                  <a:pt x="310276" y="296917"/>
                </a:lnTo>
                <a:lnTo>
                  <a:pt x="310276" y="237746"/>
                </a:lnTo>
                <a:lnTo>
                  <a:pt x="310276" y="178576"/>
                </a:lnTo>
                <a:lnTo>
                  <a:pt x="310276" y="177514"/>
                </a:lnTo>
                <a:cubicBezTo>
                  <a:pt x="310566" y="169068"/>
                  <a:pt x="314240" y="157291"/>
                  <a:pt x="329515" y="146963"/>
                </a:cubicBezTo>
                <a:cubicBezTo>
                  <a:pt x="337830" y="141364"/>
                  <a:pt x="349045" y="136490"/>
                  <a:pt x="362967" y="132532"/>
                </a:cubicBezTo>
                <a:cubicBezTo>
                  <a:pt x="389022" y="125051"/>
                  <a:pt x="423246" y="120949"/>
                  <a:pt x="459356" y="120949"/>
                </a:cubicBezTo>
                <a:close/>
                <a:moveTo>
                  <a:pt x="41901" y="100196"/>
                </a:moveTo>
                <a:lnTo>
                  <a:pt x="41901" y="113180"/>
                </a:lnTo>
                <a:cubicBezTo>
                  <a:pt x="43157" y="114097"/>
                  <a:pt x="45187" y="115351"/>
                  <a:pt x="48184" y="116799"/>
                </a:cubicBezTo>
                <a:cubicBezTo>
                  <a:pt x="53403" y="119261"/>
                  <a:pt x="61619" y="122301"/>
                  <a:pt x="73701" y="125052"/>
                </a:cubicBezTo>
                <a:cubicBezTo>
                  <a:pt x="94772" y="129927"/>
                  <a:pt x="121546" y="132582"/>
                  <a:pt x="149094" y="132582"/>
                </a:cubicBezTo>
                <a:cubicBezTo>
                  <a:pt x="176593" y="132582"/>
                  <a:pt x="203367" y="129879"/>
                  <a:pt x="224486" y="125052"/>
                </a:cubicBezTo>
                <a:cubicBezTo>
                  <a:pt x="236520" y="122301"/>
                  <a:pt x="244736" y="119261"/>
                  <a:pt x="249955" y="116799"/>
                </a:cubicBezTo>
                <a:cubicBezTo>
                  <a:pt x="252952" y="115351"/>
                  <a:pt x="255030" y="114097"/>
                  <a:pt x="256238" y="113180"/>
                </a:cubicBezTo>
                <a:lnTo>
                  <a:pt x="256238" y="100196"/>
                </a:lnTo>
                <a:cubicBezTo>
                  <a:pt x="252855" y="101403"/>
                  <a:pt x="249279" y="102561"/>
                  <a:pt x="245461" y="103671"/>
                </a:cubicBezTo>
                <a:cubicBezTo>
                  <a:pt x="219412" y="111104"/>
                  <a:pt x="185195" y="115207"/>
                  <a:pt x="149094" y="115207"/>
                </a:cubicBezTo>
                <a:cubicBezTo>
                  <a:pt x="112944" y="115207"/>
                  <a:pt x="78727" y="111104"/>
                  <a:pt x="52678" y="103671"/>
                </a:cubicBezTo>
                <a:cubicBezTo>
                  <a:pt x="48909" y="102561"/>
                  <a:pt x="45284" y="101403"/>
                  <a:pt x="41901" y="100196"/>
                </a:cubicBezTo>
                <a:close/>
                <a:moveTo>
                  <a:pt x="149094" y="41845"/>
                </a:moveTo>
                <a:cubicBezTo>
                  <a:pt x="121595" y="41845"/>
                  <a:pt x="94772" y="44500"/>
                  <a:pt x="73701" y="49326"/>
                </a:cubicBezTo>
                <a:cubicBezTo>
                  <a:pt x="63310" y="51739"/>
                  <a:pt x="55820" y="54297"/>
                  <a:pt x="50552" y="56517"/>
                </a:cubicBezTo>
                <a:cubicBezTo>
                  <a:pt x="49730" y="56903"/>
                  <a:pt x="48909" y="57241"/>
                  <a:pt x="48184" y="57627"/>
                </a:cubicBezTo>
                <a:cubicBezTo>
                  <a:pt x="53403" y="60089"/>
                  <a:pt x="61619" y="63081"/>
                  <a:pt x="73701" y="65881"/>
                </a:cubicBezTo>
                <a:cubicBezTo>
                  <a:pt x="94772" y="70707"/>
                  <a:pt x="121546" y="73410"/>
                  <a:pt x="149094" y="73410"/>
                </a:cubicBezTo>
                <a:cubicBezTo>
                  <a:pt x="176593" y="73410"/>
                  <a:pt x="203367" y="70707"/>
                  <a:pt x="224486" y="65881"/>
                </a:cubicBezTo>
                <a:cubicBezTo>
                  <a:pt x="236520" y="63081"/>
                  <a:pt x="244736" y="60089"/>
                  <a:pt x="249955" y="57627"/>
                </a:cubicBezTo>
                <a:cubicBezTo>
                  <a:pt x="249230" y="57241"/>
                  <a:pt x="248409" y="56903"/>
                  <a:pt x="247587" y="56517"/>
                </a:cubicBezTo>
                <a:cubicBezTo>
                  <a:pt x="242368" y="54297"/>
                  <a:pt x="234829" y="51739"/>
                  <a:pt x="224486" y="49326"/>
                </a:cubicBezTo>
                <a:cubicBezTo>
                  <a:pt x="203367" y="44500"/>
                  <a:pt x="176593" y="41845"/>
                  <a:pt x="149094" y="41845"/>
                </a:cubicBezTo>
                <a:close/>
                <a:moveTo>
                  <a:pt x="149094" y="0"/>
                </a:moveTo>
                <a:cubicBezTo>
                  <a:pt x="185195" y="0"/>
                  <a:pt x="219412" y="4103"/>
                  <a:pt x="245461" y="11535"/>
                </a:cubicBezTo>
                <a:cubicBezTo>
                  <a:pt x="259331" y="15541"/>
                  <a:pt x="270592" y="20416"/>
                  <a:pt x="278904" y="26014"/>
                </a:cubicBezTo>
                <a:cubicBezTo>
                  <a:pt x="294128" y="36343"/>
                  <a:pt x="297849" y="48119"/>
                  <a:pt x="298139" y="56517"/>
                </a:cubicBezTo>
                <a:lnTo>
                  <a:pt x="298139" y="57627"/>
                </a:lnTo>
                <a:lnTo>
                  <a:pt x="298139" y="116799"/>
                </a:lnTo>
                <a:lnTo>
                  <a:pt x="298139" y="175971"/>
                </a:lnTo>
                <a:lnTo>
                  <a:pt x="298139" y="235143"/>
                </a:lnTo>
                <a:lnTo>
                  <a:pt x="298139" y="293687"/>
                </a:lnTo>
                <a:lnTo>
                  <a:pt x="298139" y="352232"/>
                </a:lnTo>
                <a:lnTo>
                  <a:pt x="298139" y="412659"/>
                </a:lnTo>
                <a:lnTo>
                  <a:pt x="298139" y="475112"/>
                </a:lnTo>
                <a:cubicBezTo>
                  <a:pt x="298139" y="483655"/>
                  <a:pt x="294804" y="496011"/>
                  <a:pt x="278759" y="506677"/>
                </a:cubicBezTo>
                <a:cubicBezTo>
                  <a:pt x="270495" y="512228"/>
                  <a:pt x="259235" y="517006"/>
                  <a:pt x="245316" y="520915"/>
                </a:cubicBezTo>
                <a:cubicBezTo>
                  <a:pt x="219460" y="528106"/>
                  <a:pt x="185292" y="532064"/>
                  <a:pt x="149094" y="532064"/>
                </a:cubicBezTo>
                <a:cubicBezTo>
                  <a:pt x="112847" y="532064"/>
                  <a:pt x="78679" y="528106"/>
                  <a:pt x="52823" y="520915"/>
                </a:cubicBezTo>
                <a:cubicBezTo>
                  <a:pt x="38905" y="517006"/>
                  <a:pt x="27644" y="512228"/>
                  <a:pt x="19380" y="506677"/>
                </a:cubicBezTo>
                <a:cubicBezTo>
                  <a:pt x="3383" y="496011"/>
                  <a:pt x="0" y="483655"/>
                  <a:pt x="0" y="475112"/>
                </a:cubicBezTo>
                <a:lnTo>
                  <a:pt x="0" y="412659"/>
                </a:lnTo>
                <a:lnTo>
                  <a:pt x="0" y="352232"/>
                </a:lnTo>
                <a:lnTo>
                  <a:pt x="0" y="293687"/>
                </a:lnTo>
                <a:lnTo>
                  <a:pt x="0" y="235143"/>
                </a:lnTo>
                <a:lnTo>
                  <a:pt x="0" y="175971"/>
                </a:lnTo>
                <a:lnTo>
                  <a:pt x="0" y="116799"/>
                </a:lnTo>
                <a:lnTo>
                  <a:pt x="0" y="57627"/>
                </a:lnTo>
                <a:lnTo>
                  <a:pt x="0" y="56517"/>
                </a:lnTo>
                <a:cubicBezTo>
                  <a:pt x="290" y="48119"/>
                  <a:pt x="4011" y="36343"/>
                  <a:pt x="19235" y="26014"/>
                </a:cubicBezTo>
                <a:cubicBezTo>
                  <a:pt x="27547" y="20416"/>
                  <a:pt x="38808" y="15541"/>
                  <a:pt x="52678" y="11535"/>
                </a:cubicBezTo>
                <a:cubicBezTo>
                  <a:pt x="78727" y="4103"/>
                  <a:pt x="112944" y="0"/>
                  <a:pt x="1490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zh-CN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114021" y="1568222"/>
            <a:ext cx="2299356" cy="2299326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5" name="太阳形 44"/>
          <p:cNvSpPr>
            <a:spLocks noChangeArrowheads="1"/>
          </p:cNvSpPr>
          <p:nvPr/>
        </p:nvSpPr>
        <p:spPr bwMode="auto">
          <a:xfrm>
            <a:off x="4005321" y="1884512"/>
            <a:ext cx="516757" cy="486698"/>
          </a:xfrm>
          <a:custGeom>
            <a:avLst/>
            <a:gdLst>
              <a:gd name="T0" fmla="*/ 12933 w 12933"/>
              <a:gd name="T1" fmla="*/ 5028 h 12198"/>
              <a:gd name="T2" fmla="*/ 7549 w 12933"/>
              <a:gd name="T3" fmla="*/ 1531 h 12198"/>
              <a:gd name="T4" fmla="*/ 6467 w 12933"/>
              <a:gd name="T5" fmla="*/ 0 h 12198"/>
              <a:gd name="T6" fmla="*/ 5384 w 12933"/>
              <a:gd name="T7" fmla="*/ 1531 h 12198"/>
              <a:gd name="T8" fmla="*/ 0 w 12933"/>
              <a:gd name="T9" fmla="*/ 5028 h 12198"/>
              <a:gd name="T10" fmla="*/ 452 w 12933"/>
              <a:gd name="T11" fmla="*/ 7610 h 12198"/>
              <a:gd name="T12" fmla="*/ 10910 w 12933"/>
              <a:gd name="T13" fmla="*/ 12198 h 12198"/>
              <a:gd name="T14" fmla="*/ 12933 w 12933"/>
              <a:gd name="T15" fmla="*/ 7610 h 12198"/>
              <a:gd name="T16" fmla="*/ 6920 w 12933"/>
              <a:gd name="T17" fmla="*/ 8984 h 12198"/>
              <a:gd name="T18" fmla="*/ 8704 w 12933"/>
              <a:gd name="T19" fmla="*/ 7623 h 12198"/>
              <a:gd name="T20" fmla="*/ 6013 w 12933"/>
              <a:gd name="T21" fmla="*/ 11291 h 12198"/>
              <a:gd name="T22" fmla="*/ 4453 w 12933"/>
              <a:gd name="T23" fmla="*/ 9890 h 12198"/>
              <a:gd name="T24" fmla="*/ 6013 w 12933"/>
              <a:gd name="T25" fmla="*/ 11291 h 12198"/>
              <a:gd name="T26" fmla="*/ 4229 w 12933"/>
              <a:gd name="T27" fmla="*/ 7623 h 12198"/>
              <a:gd name="T28" fmla="*/ 6013 w 12933"/>
              <a:gd name="T29" fmla="*/ 8984 h 12198"/>
              <a:gd name="T30" fmla="*/ 4363 w 12933"/>
              <a:gd name="T31" fmla="*/ 8984 h 12198"/>
              <a:gd name="T32" fmla="*/ 6630 w 12933"/>
              <a:gd name="T33" fmla="*/ 1325 h 12198"/>
              <a:gd name="T34" fmla="*/ 6303 w 12933"/>
              <a:gd name="T35" fmla="*/ 1325 h 12198"/>
              <a:gd name="T36" fmla="*/ 6303 w 12933"/>
              <a:gd name="T37" fmla="*/ 971 h 12198"/>
              <a:gd name="T38" fmla="*/ 6630 w 12933"/>
              <a:gd name="T39" fmla="*/ 971 h 12198"/>
              <a:gd name="T40" fmla="*/ 6000 w 12933"/>
              <a:gd name="T41" fmla="*/ 2196 h 12198"/>
              <a:gd name="T42" fmla="*/ 6934 w 12933"/>
              <a:gd name="T43" fmla="*/ 2196 h 12198"/>
              <a:gd name="T44" fmla="*/ 2935 w 12933"/>
              <a:gd name="T45" fmla="*/ 5028 h 12198"/>
              <a:gd name="T46" fmla="*/ 907 w 12933"/>
              <a:gd name="T47" fmla="*/ 5935 h 12198"/>
              <a:gd name="T48" fmla="*/ 12027 w 12933"/>
              <a:gd name="T49" fmla="*/ 6704 h 12198"/>
              <a:gd name="T50" fmla="*/ 907 w 12933"/>
              <a:gd name="T51" fmla="*/ 5935 h 12198"/>
              <a:gd name="T52" fmla="*/ 3452 w 12933"/>
              <a:gd name="T53" fmla="*/ 8984 h 12198"/>
              <a:gd name="T54" fmla="*/ 1415 w 12933"/>
              <a:gd name="T55" fmla="*/ 7623 h 12198"/>
              <a:gd name="T56" fmla="*/ 2671 w 12933"/>
              <a:gd name="T57" fmla="*/ 11291 h 12198"/>
              <a:gd name="T58" fmla="*/ 3542 w 12933"/>
              <a:gd name="T59" fmla="*/ 9890 h 12198"/>
              <a:gd name="T60" fmla="*/ 2671 w 12933"/>
              <a:gd name="T61" fmla="*/ 11291 h 12198"/>
              <a:gd name="T62" fmla="*/ 8480 w 12933"/>
              <a:gd name="T63" fmla="*/ 9890 h 12198"/>
              <a:gd name="T64" fmla="*/ 6920 w 12933"/>
              <a:gd name="T65" fmla="*/ 11291 h 12198"/>
              <a:gd name="T66" fmla="*/ 10263 w 12933"/>
              <a:gd name="T67" fmla="*/ 11291 h 12198"/>
              <a:gd name="T68" fmla="*/ 9391 w 12933"/>
              <a:gd name="T69" fmla="*/ 9890 h 12198"/>
              <a:gd name="T70" fmla="*/ 10263 w 12933"/>
              <a:gd name="T71" fmla="*/ 11291 h 12198"/>
              <a:gd name="T72" fmla="*/ 9481 w 12933"/>
              <a:gd name="T73" fmla="*/ 8984 h 12198"/>
              <a:gd name="T74" fmla="*/ 11519 w 12933"/>
              <a:gd name="T75" fmla="*/ 7623 h 12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33" h="12198">
                <a:moveTo>
                  <a:pt x="12933" y="7610"/>
                </a:moveTo>
                <a:lnTo>
                  <a:pt x="12933" y="5028"/>
                </a:lnTo>
                <a:lnTo>
                  <a:pt x="11334" y="5028"/>
                </a:lnTo>
                <a:lnTo>
                  <a:pt x="7549" y="1531"/>
                </a:lnTo>
                <a:cubicBezTo>
                  <a:pt x="7592" y="1411"/>
                  <a:pt x="7615" y="1282"/>
                  <a:pt x="7615" y="1148"/>
                </a:cubicBezTo>
                <a:cubicBezTo>
                  <a:pt x="7615" y="515"/>
                  <a:pt x="7100" y="0"/>
                  <a:pt x="6467" y="0"/>
                </a:cubicBezTo>
                <a:cubicBezTo>
                  <a:pt x="5834" y="0"/>
                  <a:pt x="5318" y="515"/>
                  <a:pt x="5318" y="1148"/>
                </a:cubicBezTo>
                <a:cubicBezTo>
                  <a:pt x="5318" y="1282"/>
                  <a:pt x="5342" y="1411"/>
                  <a:pt x="5384" y="1531"/>
                </a:cubicBezTo>
                <a:lnTo>
                  <a:pt x="1599" y="5028"/>
                </a:lnTo>
                <a:lnTo>
                  <a:pt x="0" y="5028"/>
                </a:lnTo>
                <a:lnTo>
                  <a:pt x="0" y="7610"/>
                </a:lnTo>
                <a:lnTo>
                  <a:pt x="452" y="7610"/>
                </a:lnTo>
                <a:lnTo>
                  <a:pt x="2023" y="12198"/>
                </a:lnTo>
                <a:lnTo>
                  <a:pt x="10910" y="12198"/>
                </a:lnTo>
                <a:lnTo>
                  <a:pt x="12481" y="7610"/>
                </a:lnTo>
                <a:lnTo>
                  <a:pt x="12933" y="7610"/>
                </a:lnTo>
                <a:close/>
                <a:moveTo>
                  <a:pt x="8570" y="8984"/>
                </a:moveTo>
                <a:lnTo>
                  <a:pt x="6920" y="8984"/>
                </a:lnTo>
                <a:lnTo>
                  <a:pt x="6920" y="7623"/>
                </a:lnTo>
                <a:lnTo>
                  <a:pt x="8704" y="7623"/>
                </a:lnTo>
                <a:lnTo>
                  <a:pt x="8570" y="8984"/>
                </a:lnTo>
                <a:close/>
                <a:moveTo>
                  <a:pt x="6013" y="11291"/>
                </a:moveTo>
                <a:lnTo>
                  <a:pt x="4591" y="11291"/>
                </a:lnTo>
                <a:lnTo>
                  <a:pt x="4453" y="9890"/>
                </a:lnTo>
                <a:lnTo>
                  <a:pt x="6013" y="9890"/>
                </a:lnTo>
                <a:lnTo>
                  <a:pt x="6013" y="11291"/>
                </a:lnTo>
                <a:close/>
                <a:moveTo>
                  <a:pt x="4363" y="8984"/>
                </a:moveTo>
                <a:lnTo>
                  <a:pt x="4229" y="7623"/>
                </a:lnTo>
                <a:lnTo>
                  <a:pt x="6013" y="7623"/>
                </a:lnTo>
                <a:lnTo>
                  <a:pt x="6013" y="8984"/>
                </a:lnTo>
                <a:lnTo>
                  <a:pt x="4363" y="8984"/>
                </a:lnTo>
                <a:lnTo>
                  <a:pt x="4363" y="8984"/>
                </a:lnTo>
                <a:close/>
                <a:moveTo>
                  <a:pt x="6708" y="1148"/>
                </a:moveTo>
                <a:cubicBezTo>
                  <a:pt x="6708" y="1218"/>
                  <a:pt x="6678" y="1281"/>
                  <a:pt x="6630" y="1325"/>
                </a:cubicBezTo>
                <a:cubicBezTo>
                  <a:pt x="6587" y="1365"/>
                  <a:pt x="6530" y="1389"/>
                  <a:pt x="6467" y="1389"/>
                </a:cubicBezTo>
                <a:cubicBezTo>
                  <a:pt x="6403" y="1389"/>
                  <a:pt x="6346" y="1365"/>
                  <a:pt x="6303" y="1325"/>
                </a:cubicBezTo>
                <a:cubicBezTo>
                  <a:pt x="6255" y="1281"/>
                  <a:pt x="6225" y="1218"/>
                  <a:pt x="6225" y="1148"/>
                </a:cubicBezTo>
                <a:cubicBezTo>
                  <a:pt x="6225" y="1078"/>
                  <a:pt x="6255" y="1015"/>
                  <a:pt x="6303" y="971"/>
                </a:cubicBezTo>
                <a:cubicBezTo>
                  <a:pt x="6346" y="931"/>
                  <a:pt x="6403" y="906"/>
                  <a:pt x="6467" y="906"/>
                </a:cubicBezTo>
                <a:cubicBezTo>
                  <a:pt x="6530" y="906"/>
                  <a:pt x="6587" y="931"/>
                  <a:pt x="6630" y="971"/>
                </a:cubicBezTo>
                <a:cubicBezTo>
                  <a:pt x="6678" y="1015"/>
                  <a:pt x="6708" y="1078"/>
                  <a:pt x="6708" y="1148"/>
                </a:cubicBezTo>
                <a:close/>
                <a:moveTo>
                  <a:pt x="6000" y="2196"/>
                </a:moveTo>
                <a:cubicBezTo>
                  <a:pt x="6143" y="2260"/>
                  <a:pt x="6300" y="2296"/>
                  <a:pt x="6467" y="2296"/>
                </a:cubicBezTo>
                <a:cubicBezTo>
                  <a:pt x="6633" y="2296"/>
                  <a:pt x="6791" y="2260"/>
                  <a:pt x="6934" y="2196"/>
                </a:cubicBezTo>
                <a:lnTo>
                  <a:pt x="9998" y="5028"/>
                </a:lnTo>
                <a:lnTo>
                  <a:pt x="2935" y="5028"/>
                </a:lnTo>
                <a:lnTo>
                  <a:pt x="6000" y="2196"/>
                </a:lnTo>
                <a:close/>
                <a:moveTo>
                  <a:pt x="907" y="5935"/>
                </a:moveTo>
                <a:lnTo>
                  <a:pt x="12027" y="5935"/>
                </a:lnTo>
                <a:lnTo>
                  <a:pt x="12027" y="6704"/>
                </a:lnTo>
                <a:lnTo>
                  <a:pt x="907" y="6704"/>
                </a:lnTo>
                <a:lnTo>
                  <a:pt x="907" y="5935"/>
                </a:lnTo>
                <a:close/>
                <a:moveTo>
                  <a:pt x="3318" y="7623"/>
                </a:moveTo>
                <a:lnTo>
                  <a:pt x="3452" y="8984"/>
                </a:lnTo>
                <a:lnTo>
                  <a:pt x="1881" y="8984"/>
                </a:lnTo>
                <a:lnTo>
                  <a:pt x="1415" y="7623"/>
                </a:lnTo>
                <a:lnTo>
                  <a:pt x="3318" y="7623"/>
                </a:lnTo>
                <a:close/>
                <a:moveTo>
                  <a:pt x="2671" y="11291"/>
                </a:moveTo>
                <a:lnTo>
                  <a:pt x="2191" y="9890"/>
                </a:lnTo>
                <a:lnTo>
                  <a:pt x="3542" y="9890"/>
                </a:lnTo>
                <a:lnTo>
                  <a:pt x="3680" y="11291"/>
                </a:lnTo>
                <a:lnTo>
                  <a:pt x="2671" y="11291"/>
                </a:lnTo>
                <a:close/>
                <a:moveTo>
                  <a:pt x="6920" y="9890"/>
                </a:moveTo>
                <a:lnTo>
                  <a:pt x="8480" y="9890"/>
                </a:lnTo>
                <a:lnTo>
                  <a:pt x="8342" y="11291"/>
                </a:lnTo>
                <a:lnTo>
                  <a:pt x="6920" y="11291"/>
                </a:lnTo>
                <a:lnTo>
                  <a:pt x="6920" y="9890"/>
                </a:lnTo>
                <a:close/>
                <a:moveTo>
                  <a:pt x="10263" y="11291"/>
                </a:moveTo>
                <a:lnTo>
                  <a:pt x="9253" y="11291"/>
                </a:lnTo>
                <a:lnTo>
                  <a:pt x="9391" y="9890"/>
                </a:lnTo>
                <a:lnTo>
                  <a:pt x="10742" y="9890"/>
                </a:lnTo>
                <a:lnTo>
                  <a:pt x="10263" y="11291"/>
                </a:lnTo>
                <a:close/>
                <a:moveTo>
                  <a:pt x="11053" y="8984"/>
                </a:moveTo>
                <a:lnTo>
                  <a:pt x="9481" y="8984"/>
                </a:lnTo>
                <a:lnTo>
                  <a:pt x="9615" y="7623"/>
                </a:lnTo>
                <a:lnTo>
                  <a:pt x="11519" y="7623"/>
                </a:lnTo>
                <a:lnTo>
                  <a:pt x="11053" y="898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zh-CN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04175" y="3962797"/>
            <a:ext cx="2299356" cy="2299326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3" name="太阳形 44"/>
          <p:cNvSpPr>
            <a:spLocks noChangeArrowheads="1"/>
          </p:cNvSpPr>
          <p:nvPr/>
        </p:nvSpPr>
        <p:spPr bwMode="auto">
          <a:xfrm>
            <a:off x="1595475" y="4269272"/>
            <a:ext cx="516757" cy="506329"/>
          </a:xfrm>
          <a:custGeom>
            <a:avLst/>
            <a:gdLst>
              <a:gd name="connsiteX0" fmla="*/ 385710 w 608838"/>
              <a:gd name="connsiteY0" fmla="*/ 348311 h 596560"/>
              <a:gd name="connsiteX1" fmla="*/ 413544 w 608838"/>
              <a:gd name="connsiteY1" fmla="*/ 348311 h 596560"/>
              <a:gd name="connsiteX2" fmla="*/ 427485 w 608838"/>
              <a:gd name="connsiteY2" fmla="*/ 348311 h 596560"/>
              <a:gd name="connsiteX3" fmla="*/ 427485 w 608838"/>
              <a:gd name="connsiteY3" fmla="*/ 390015 h 596560"/>
              <a:gd name="connsiteX4" fmla="*/ 385710 w 608838"/>
              <a:gd name="connsiteY4" fmla="*/ 390015 h 596560"/>
              <a:gd name="connsiteX5" fmla="*/ 385710 w 608838"/>
              <a:gd name="connsiteY5" fmla="*/ 355881 h 596560"/>
              <a:gd name="connsiteX6" fmla="*/ 351898 w 608838"/>
              <a:gd name="connsiteY6" fmla="*/ 304981 h 596560"/>
              <a:gd name="connsiteX7" fmla="*/ 351898 w 608838"/>
              <a:gd name="connsiteY7" fmla="*/ 305969 h 596560"/>
              <a:gd name="connsiteX8" fmla="*/ 351898 w 608838"/>
              <a:gd name="connsiteY8" fmla="*/ 320924 h 596560"/>
              <a:gd name="connsiteX9" fmla="*/ 351898 w 608838"/>
              <a:gd name="connsiteY9" fmla="*/ 343028 h 596560"/>
              <a:gd name="connsiteX10" fmla="*/ 351898 w 608838"/>
              <a:gd name="connsiteY10" fmla="*/ 365132 h 596560"/>
              <a:gd name="connsiteX11" fmla="*/ 351898 w 608838"/>
              <a:gd name="connsiteY11" fmla="*/ 431348 h 596560"/>
              <a:gd name="connsiteX12" fmla="*/ 526975 w 608838"/>
              <a:gd name="connsiteY12" fmla="*/ 431348 h 596560"/>
              <a:gd name="connsiteX13" fmla="*/ 548359 w 608838"/>
              <a:gd name="connsiteY13" fmla="*/ 431348 h 596560"/>
              <a:gd name="connsiteX14" fmla="*/ 566164 w 608838"/>
              <a:gd name="connsiteY14" fmla="*/ 431348 h 596560"/>
              <a:gd name="connsiteX15" fmla="*/ 566164 w 608838"/>
              <a:gd name="connsiteY15" fmla="*/ 304981 h 596560"/>
              <a:gd name="connsiteX16" fmla="*/ 551138 w 608838"/>
              <a:gd name="connsiteY16" fmla="*/ 304981 h 596560"/>
              <a:gd name="connsiteX17" fmla="*/ 548359 w 608838"/>
              <a:gd name="connsiteY17" fmla="*/ 304981 h 596560"/>
              <a:gd name="connsiteX18" fmla="*/ 526975 w 608838"/>
              <a:gd name="connsiteY18" fmla="*/ 304981 h 596560"/>
              <a:gd name="connsiteX19" fmla="*/ 491507 w 608838"/>
              <a:gd name="connsiteY19" fmla="*/ 304981 h 596560"/>
              <a:gd name="connsiteX20" fmla="*/ 410445 w 608838"/>
              <a:gd name="connsiteY20" fmla="*/ 304981 h 596560"/>
              <a:gd name="connsiteX21" fmla="*/ 353829 w 608838"/>
              <a:gd name="connsiteY21" fmla="*/ 304981 h 596560"/>
              <a:gd name="connsiteX22" fmla="*/ 42721 w 608838"/>
              <a:gd name="connsiteY22" fmla="*/ 184494 h 596560"/>
              <a:gd name="connsiteX23" fmla="*/ 42721 w 608838"/>
              <a:gd name="connsiteY23" fmla="*/ 190513 h 596560"/>
              <a:gd name="connsiteX24" fmla="*/ 42721 w 608838"/>
              <a:gd name="connsiteY24" fmla="*/ 234297 h 596560"/>
              <a:gd name="connsiteX25" fmla="*/ 42721 w 608838"/>
              <a:gd name="connsiteY25" fmla="*/ 240693 h 596560"/>
              <a:gd name="connsiteX26" fmla="*/ 42721 w 608838"/>
              <a:gd name="connsiteY26" fmla="*/ 321677 h 596560"/>
              <a:gd name="connsiteX27" fmla="*/ 42721 w 608838"/>
              <a:gd name="connsiteY27" fmla="*/ 553905 h 596560"/>
              <a:gd name="connsiteX28" fmla="*/ 526975 w 608838"/>
              <a:gd name="connsiteY28" fmla="*/ 553905 h 596560"/>
              <a:gd name="connsiteX29" fmla="*/ 526975 w 608838"/>
              <a:gd name="connsiteY29" fmla="*/ 474003 h 596560"/>
              <a:gd name="connsiteX30" fmla="*/ 309176 w 608838"/>
              <a:gd name="connsiteY30" fmla="*/ 474003 h 596560"/>
              <a:gd name="connsiteX31" fmla="*/ 309176 w 608838"/>
              <a:gd name="connsiteY31" fmla="*/ 376748 h 596560"/>
              <a:gd name="connsiteX32" fmla="*/ 309176 w 608838"/>
              <a:gd name="connsiteY32" fmla="*/ 354691 h 596560"/>
              <a:gd name="connsiteX33" fmla="*/ 309176 w 608838"/>
              <a:gd name="connsiteY33" fmla="*/ 332587 h 596560"/>
              <a:gd name="connsiteX34" fmla="*/ 309176 w 608838"/>
              <a:gd name="connsiteY34" fmla="*/ 327085 h 596560"/>
              <a:gd name="connsiteX35" fmla="*/ 309176 w 608838"/>
              <a:gd name="connsiteY35" fmla="*/ 279492 h 596560"/>
              <a:gd name="connsiteX36" fmla="*/ 309176 w 608838"/>
              <a:gd name="connsiteY36" fmla="*/ 262326 h 596560"/>
              <a:gd name="connsiteX37" fmla="*/ 343843 w 608838"/>
              <a:gd name="connsiteY37" fmla="*/ 262326 h 596560"/>
              <a:gd name="connsiteX38" fmla="*/ 440025 w 608838"/>
              <a:gd name="connsiteY38" fmla="*/ 262326 h 596560"/>
              <a:gd name="connsiteX39" fmla="*/ 495229 w 608838"/>
              <a:gd name="connsiteY39" fmla="*/ 262326 h 596560"/>
              <a:gd name="connsiteX40" fmla="*/ 517366 w 608838"/>
              <a:gd name="connsiteY40" fmla="*/ 262326 h 596560"/>
              <a:gd name="connsiteX41" fmla="*/ 526975 w 608838"/>
              <a:gd name="connsiteY41" fmla="*/ 262326 h 596560"/>
              <a:gd name="connsiteX42" fmla="*/ 526975 w 608838"/>
              <a:gd name="connsiteY42" fmla="*/ 216661 h 596560"/>
              <a:gd name="connsiteX43" fmla="*/ 526975 w 608838"/>
              <a:gd name="connsiteY43" fmla="*/ 184494 h 596560"/>
              <a:gd name="connsiteX44" fmla="*/ 518214 w 608838"/>
              <a:gd name="connsiteY44" fmla="*/ 184494 h 596560"/>
              <a:gd name="connsiteX45" fmla="*/ 496076 w 608838"/>
              <a:gd name="connsiteY45" fmla="*/ 184494 h 596560"/>
              <a:gd name="connsiteX46" fmla="*/ 473938 w 608838"/>
              <a:gd name="connsiteY46" fmla="*/ 184494 h 596560"/>
              <a:gd name="connsiteX47" fmla="*/ 450435 w 608838"/>
              <a:gd name="connsiteY47" fmla="*/ 184494 h 596560"/>
              <a:gd name="connsiteX48" fmla="*/ 402768 w 608838"/>
              <a:gd name="connsiteY48" fmla="*/ 184494 h 596560"/>
              <a:gd name="connsiteX49" fmla="*/ 145874 w 608838"/>
              <a:gd name="connsiteY49" fmla="*/ 184494 h 596560"/>
              <a:gd name="connsiteX50" fmla="*/ 82098 w 608838"/>
              <a:gd name="connsiteY50" fmla="*/ 184494 h 596560"/>
              <a:gd name="connsiteX51" fmla="*/ 64812 w 608838"/>
              <a:gd name="connsiteY51" fmla="*/ 184494 h 596560"/>
              <a:gd name="connsiteX52" fmla="*/ 451188 w 608838"/>
              <a:gd name="connsiteY52" fmla="*/ 101300 h 596560"/>
              <a:gd name="connsiteX53" fmla="*/ 414166 w 608838"/>
              <a:gd name="connsiteY53" fmla="*/ 111411 h 596560"/>
              <a:gd name="connsiteX54" fmla="*/ 372198 w 608838"/>
              <a:gd name="connsiteY54" fmla="*/ 122839 h 596560"/>
              <a:gd name="connsiteX55" fmla="*/ 302346 w 608838"/>
              <a:gd name="connsiteY55" fmla="*/ 141839 h 596560"/>
              <a:gd name="connsiteX56" fmla="*/ 381619 w 608838"/>
              <a:gd name="connsiteY56" fmla="*/ 141839 h 596560"/>
              <a:gd name="connsiteX57" fmla="*/ 429286 w 608838"/>
              <a:gd name="connsiteY57" fmla="*/ 141839 h 596560"/>
              <a:gd name="connsiteX58" fmla="*/ 462304 w 608838"/>
              <a:gd name="connsiteY58" fmla="*/ 141839 h 596560"/>
              <a:gd name="connsiteX59" fmla="*/ 339557 w 608838"/>
              <a:gd name="connsiteY59" fmla="*/ 57140 h 596560"/>
              <a:gd name="connsiteX60" fmla="*/ 202773 w 608838"/>
              <a:gd name="connsiteY60" fmla="*/ 124814 h 596560"/>
              <a:gd name="connsiteX61" fmla="*/ 352840 w 608838"/>
              <a:gd name="connsiteY61" fmla="*/ 83899 h 596560"/>
              <a:gd name="connsiteX62" fmla="*/ 358869 w 608838"/>
              <a:gd name="connsiteY62" fmla="*/ 0 h 596560"/>
              <a:gd name="connsiteX63" fmla="*/ 394855 w 608838"/>
              <a:gd name="connsiteY63" fmla="*/ 72471 h 596560"/>
              <a:gd name="connsiteX64" fmla="*/ 481145 w 608838"/>
              <a:gd name="connsiteY64" fmla="*/ 48957 h 596560"/>
              <a:gd name="connsiteX65" fmla="*/ 506533 w 608838"/>
              <a:gd name="connsiteY65" fmla="*/ 141839 h 596560"/>
              <a:gd name="connsiteX66" fmla="*/ 569696 w 608838"/>
              <a:gd name="connsiteY66" fmla="*/ 141839 h 596560"/>
              <a:gd name="connsiteX67" fmla="*/ 569696 w 608838"/>
              <a:gd name="connsiteY67" fmla="*/ 262326 h 596560"/>
              <a:gd name="connsiteX68" fmla="*/ 608838 w 608838"/>
              <a:gd name="connsiteY68" fmla="*/ 262326 h 596560"/>
              <a:gd name="connsiteX69" fmla="*/ 608838 w 608838"/>
              <a:gd name="connsiteY69" fmla="*/ 474003 h 596560"/>
              <a:gd name="connsiteX70" fmla="*/ 569696 w 608838"/>
              <a:gd name="connsiteY70" fmla="*/ 474003 h 596560"/>
              <a:gd name="connsiteX71" fmla="*/ 569696 w 608838"/>
              <a:gd name="connsiteY71" fmla="*/ 596560 h 596560"/>
              <a:gd name="connsiteX72" fmla="*/ 0 w 608838"/>
              <a:gd name="connsiteY72" fmla="*/ 596560 h 596560"/>
              <a:gd name="connsiteX73" fmla="*/ 0 w 608838"/>
              <a:gd name="connsiteY73" fmla="*/ 141839 h 596560"/>
              <a:gd name="connsiteX74" fmla="*/ 72113 w 608838"/>
              <a:gd name="connsiteY74" fmla="*/ 141839 h 596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608838" h="596560">
                <a:moveTo>
                  <a:pt x="385710" y="348311"/>
                </a:moveTo>
                <a:lnTo>
                  <a:pt x="413544" y="348311"/>
                </a:lnTo>
                <a:lnTo>
                  <a:pt x="427485" y="348311"/>
                </a:lnTo>
                <a:lnTo>
                  <a:pt x="427485" y="390015"/>
                </a:lnTo>
                <a:lnTo>
                  <a:pt x="385710" y="390015"/>
                </a:lnTo>
                <a:lnTo>
                  <a:pt x="385710" y="355881"/>
                </a:lnTo>
                <a:close/>
                <a:moveTo>
                  <a:pt x="351898" y="304981"/>
                </a:moveTo>
                <a:lnTo>
                  <a:pt x="351898" y="305969"/>
                </a:lnTo>
                <a:lnTo>
                  <a:pt x="351898" y="320924"/>
                </a:lnTo>
                <a:lnTo>
                  <a:pt x="351898" y="343028"/>
                </a:lnTo>
                <a:lnTo>
                  <a:pt x="351898" y="365132"/>
                </a:lnTo>
                <a:lnTo>
                  <a:pt x="351898" y="431348"/>
                </a:lnTo>
                <a:lnTo>
                  <a:pt x="526975" y="431348"/>
                </a:lnTo>
                <a:lnTo>
                  <a:pt x="548359" y="431348"/>
                </a:lnTo>
                <a:lnTo>
                  <a:pt x="566164" y="431348"/>
                </a:lnTo>
                <a:lnTo>
                  <a:pt x="566164" y="304981"/>
                </a:lnTo>
                <a:lnTo>
                  <a:pt x="551138" y="304981"/>
                </a:lnTo>
                <a:lnTo>
                  <a:pt x="548359" y="304981"/>
                </a:lnTo>
                <a:lnTo>
                  <a:pt x="526975" y="304981"/>
                </a:lnTo>
                <a:lnTo>
                  <a:pt x="491507" y="304981"/>
                </a:lnTo>
                <a:lnTo>
                  <a:pt x="410445" y="304981"/>
                </a:lnTo>
                <a:lnTo>
                  <a:pt x="353829" y="304981"/>
                </a:lnTo>
                <a:close/>
                <a:moveTo>
                  <a:pt x="42721" y="184494"/>
                </a:moveTo>
                <a:lnTo>
                  <a:pt x="42721" y="190513"/>
                </a:lnTo>
                <a:lnTo>
                  <a:pt x="42721" y="234297"/>
                </a:lnTo>
                <a:lnTo>
                  <a:pt x="42721" y="240693"/>
                </a:lnTo>
                <a:lnTo>
                  <a:pt x="42721" y="321677"/>
                </a:lnTo>
                <a:lnTo>
                  <a:pt x="42721" y="553905"/>
                </a:lnTo>
                <a:lnTo>
                  <a:pt x="526975" y="553905"/>
                </a:lnTo>
                <a:lnTo>
                  <a:pt x="526975" y="474003"/>
                </a:lnTo>
                <a:lnTo>
                  <a:pt x="309176" y="474003"/>
                </a:lnTo>
                <a:lnTo>
                  <a:pt x="309176" y="376748"/>
                </a:lnTo>
                <a:lnTo>
                  <a:pt x="309176" y="354691"/>
                </a:lnTo>
                <a:lnTo>
                  <a:pt x="309176" y="332587"/>
                </a:lnTo>
                <a:lnTo>
                  <a:pt x="309176" y="327085"/>
                </a:lnTo>
                <a:lnTo>
                  <a:pt x="309176" y="279492"/>
                </a:lnTo>
                <a:lnTo>
                  <a:pt x="309176" y="262326"/>
                </a:lnTo>
                <a:lnTo>
                  <a:pt x="343843" y="262326"/>
                </a:lnTo>
                <a:lnTo>
                  <a:pt x="440025" y="262326"/>
                </a:lnTo>
                <a:lnTo>
                  <a:pt x="495229" y="262326"/>
                </a:lnTo>
                <a:lnTo>
                  <a:pt x="517366" y="262326"/>
                </a:lnTo>
                <a:lnTo>
                  <a:pt x="526975" y="262326"/>
                </a:lnTo>
                <a:lnTo>
                  <a:pt x="526975" y="216661"/>
                </a:lnTo>
                <a:lnTo>
                  <a:pt x="526975" y="184494"/>
                </a:lnTo>
                <a:lnTo>
                  <a:pt x="518214" y="184494"/>
                </a:lnTo>
                <a:lnTo>
                  <a:pt x="496076" y="184494"/>
                </a:lnTo>
                <a:lnTo>
                  <a:pt x="473938" y="184494"/>
                </a:lnTo>
                <a:lnTo>
                  <a:pt x="450435" y="184494"/>
                </a:lnTo>
                <a:lnTo>
                  <a:pt x="402768" y="184494"/>
                </a:lnTo>
                <a:lnTo>
                  <a:pt x="145874" y="184494"/>
                </a:lnTo>
                <a:lnTo>
                  <a:pt x="82098" y="184494"/>
                </a:lnTo>
                <a:lnTo>
                  <a:pt x="64812" y="184494"/>
                </a:lnTo>
                <a:close/>
                <a:moveTo>
                  <a:pt x="451188" y="101300"/>
                </a:moveTo>
                <a:lnTo>
                  <a:pt x="414166" y="111411"/>
                </a:lnTo>
                <a:lnTo>
                  <a:pt x="372198" y="122839"/>
                </a:lnTo>
                <a:lnTo>
                  <a:pt x="302346" y="141839"/>
                </a:lnTo>
                <a:lnTo>
                  <a:pt x="381619" y="141839"/>
                </a:lnTo>
                <a:lnTo>
                  <a:pt x="429286" y="141839"/>
                </a:lnTo>
                <a:lnTo>
                  <a:pt x="462304" y="141839"/>
                </a:lnTo>
                <a:close/>
                <a:moveTo>
                  <a:pt x="339557" y="57140"/>
                </a:moveTo>
                <a:lnTo>
                  <a:pt x="202773" y="124814"/>
                </a:lnTo>
                <a:lnTo>
                  <a:pt x="352840" y="83899"/>
                </a:lnTo>
                <a:close/>
                <a:moveTo>
                  <a:pt x="358869" y="0"/>
                </a:moveTo>
                <a:lnTo>
                  <a:pt x="394855" y="72471"/>
                </a:lnTo>
                <a:lnTo>
                  <a:pt x="481145" y="48957"/>
                </a:lnTo>
                <a:lnTo>
                  <a:pt x="506533" y="141839"/>
                </a:lnTo>
                <a:lnTo>
                  <a:pt x="569696" y="141839"/>
                </a:lnTo>
                <a:lnTo>
                  <a:pt x="569696" y="262326"/>
                </a:lnTo>
                <a:lnTo>
                  <a:pt x="608838" y="262326"/>
                </a:lnTo>
                <a:lnTo>
                  <a:pt x="608838" y="474003"/>
                </a:lnTo>
                <a:lnTo>
                  <a:pt x="569696" y="474003"/>
                </a:lnTo>
                <a:lnTo>
                  <a:pt x="569696" y="596560"/>
                </a:lnTo>
                <a:lnTo>
                  <a:pt x="0" y="596560"/>
                </a:lnTo>
                <a:lnTo>
                  <a:pt x="0" y="141839"/>
                </a:lnTo>
                <a:lnTo>
                  <a:pt x="72113" y="14183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zh-CN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114021" y="3962797"/>
            <a:ext cx="2299356" cy="2299326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1" name="太阳形 44"/>
          <p:cNvSpPr>
            <a:spLocks noChangeArrowheads="1"/>
          </p:cNvSpPr>
          <p:nvPr/>
        </p:nvSpPr>
        <p:spPr bwMode="auto">
          <a:xfrm>
            <a:off x="4005321" y="4355852"/>
            <a:ext cx="516757" cy="373814"/>
          </a:xfrm>
          <a:custGeom>
            <a:avLst/>
            <a:gdLst>
              <a:gd name="connsiteX0" fmla="*/ 0 w 608697"/>
              <a:gd name="connsiteY0" fmla="*/ 384511 h 440328"/>
              <a:gd name="connsiteX1" fmla="*/ 273317 w 608697"/>
              <a:gd name="connsiteY1" fmla="*/ 384511 h 440328"/>
              <a:gd name="connsiteX2" fmla="*/ 273317 w 608697"/>
              <a:gd name="connsiteY2" fmla="*/ 415512 h 440328"/>
              <a:gd name="connsiteX3" fmla="*/ 335380 w 608697"/>
              <a:gd name="connsiteY3" fmla="*/ 415512 h 440328"/>
              <a:gd name="connsiteX4" fmla="*/ 335380 w 608697"/>
              <a:gd name="connsiteY4" fmla="*/ 384511 h 440328"/>
              <a:gd name="connsiteX5" fmla="*/ 608697 w 608697"/>
              <a:gd name="connsiteY5" fmla="*/ 384511 h 440328"/>
              <a:gd name="connsiteX6" fmla="*/ 608697 w 608697"/>
              <a:gd name="connsiteY6" fmla="*/ 415512 h 440328"/>
              <a:gd name="connsiteX7" fmla="*/ 583857 w 608697"/>
              <a:gd name="connsiteY7" fmla="*/ 440328 h 440328"/>
              <a:gd name="connsiteX8" fmla="*/ 24840 w 608697"/>
              <a:gd name="connsiteY8" fmla="*/ 440328 h 440328"/>
              <a:gd name="connsiteX9" fmla="*/ 0 w 608697"/>
              <a:gd name="connsiteY9" fmla="*/ 415512 h 440328"/>
              <a:gd name="connsiteX10" fmla="*/ 216210 w 608697"/>
              <a:gd name="connsiteY10" fmla="*/ 86798 h 440328"/>
              <a:gd name="connsiteX11" fmla="*/ 269323 w 608697"/>
              <a:gd name="connsiteY11" fmla="*/ 179836 h 440328"/>
              <a:gd name="connsiteX12" fmla="*/ 236052 w 608697"/>
              <a:gd name="connsiteY12" fmla="*/ 179836 h 440328"/>
              <a:gd name="connsiteX13" fmla="*/ 236052 w 608697"/>
              <a:gd name="connsiteY13" fmla="*/ 210824 h 440328"/>
              <a:gd name="connsiteX14" fmla="*/ 285734 w 608697"/>
              <a:gd name="connsiteY14" fmla="*/ 210824 h 440328"/>
              <a:gd name="connsiteX15" fmla="*/ 285734 w 608697"/>
              <a:gd name="connsiteY15" fmla="*/ 235629 h 440328"/>
              <a:gd name="connsiteX16" fmla="*/ 236052 w 608697"/>
              <a:gd name="connsiteY16" fmla="*/ 235629 h 440328"/>
              <a:gd name="connsiteX17" fmla="*/ 236052 w 608697"/>
              <a:gd name="connsiteY17" fmla="*/ 260434 h 440328"/>
              <a:gd name="connsiteX18" fmla="*/ 285734 w 608697"/>
              <a:gd name="connsiteY18" fmla="*/ 260434 h 440328"/>
              <a:gd name="connsiteX19" fmla="*/ 285734 w 608697"/>
              <a:gd name="connsiteY19" fmla="*/ 285239 h 440328"/>
              <a:gd name="connsiteX20" fmla="*/ 323033 w 608697"/>
              <a:gd name="connsiteY20" fmla="*/ 285239 h 440328"/>
              <a:gd name="connsiteX21" fmla="*/ 323033 w 608697"/>
              <a:gd name="connsiteY21" fmla="*/ 260434 h 440328"/>
              <a:gd name="connsiteX22" fmla="*/ 372715 w 608697"/>
              <a:gd name="connsiteY22" fmla="*/ 260434 h 440328"/>
              <a:gd name="connsiteX23" fmla="*/ 372715 w 608697"/>
              <a:gd name="connsiteY23" fmla="*/ 235629 h 440328"/>
              <a:gd name="connsiteX24" fmla="*/ 323033 w 608697"/>
              <a:gd name="connsiteY24" fmla="*/ 235629 h 440328"/>
              <a:gd name="connsiteX25" fmla="*/ 323033 w 608697"/>
              <a:gd name="connsiteY25" fmla="*/ 210824 h 440328"/>
              <a:gd name="connsiteX26" fmla="*/ 372715 w 608697"/>
              <a:gd name="connsiteY26" fmla="*/ 210824 h 440328"/>
              <a:gd name="connsiteX27" fmla="*/ 372715 w 608697"/>
              <a:gd name="connsiteY27" fmla="*/ 179836 h 440328"/>
              <a:gd name="connsiteX28" fmla="*/ 339444 w 608697"/>
              <a:gd name="connsiteY28" fmla="*/ 179836 h 440328"/>
              <a:gd name="connsiteX29" fmla="*/ 392558 w 608697"/>
              <a:gd name="connsiteY29" fmla="*/ 86798 h 440328"/>
              <a:gd name="connsiteX30" fmla="*/ 348993 w 608697"/>
              <a:gd name="connsiteY30" fmla="*/ 86798 h 440328"/>
              <a:gd name="connsiteX31" fmla="*/ 304831 w 608697"/>
              <a:gd name="connsiteY31" fmla="*/ 167396 h 440328"/>
              <a:gd name="connsiteX32" fmla="*/ 303936 w 608697"/>
              <a:gd name="connsiteY32" fmla="*/ 167396 h 440328"/>
              <a:gd name="connsiteX33" fmla="*/ 259849 w 608697"/>
              <a:gd name="connsiteY33" fmla="*/ 86798 h 440328"/>
              <a:gd name="connsiteX34" fmla="*/ 87007 w 608697"/>
              <a:gd name="connsiteY34" fmla="*/ 37188 h 440328"/>
              <a:gd name="connsiteX35" fmla="*/ 521760 w 608697"/>
              <a:gd name="connsiteY35" fmla="*/ 37188 h 440328"/>
              <a:gd name="connsiteX36" fmla="*/ 521760 w 608697"/>
              <a:gd name="connsiteY36" fmla="*/ 322484 h 440328"/>
              <a:gd name="connsiteX37" fmla="*/ 87007 w 608697"/>
              <a:gd name="connsiteY37" fmla="*/ 322484 h 440328"/>
              <a:gd name="connsiteX38" fmla="*/ 74518 w 608697"/>
              <a:gd name="connsiteY38" fmla="*/ 24802 h 440328"/>
              <a:gd name="connsiteX39" fmla="*/ 74518 w 608697"/>
              <a:gd name="connsiteY39" fmla="*/ 334870 h 440328"/>
              <a:gd name="connsiteX40" fmla="*/ 534179 w 608697"/>
              <a:gd name="connsiteY40" fmla="*/ 334870 h 440328"/>
              <a:gd name="connsiteX41" fmla="*/ 534179 w 608697"/>
              <a:gd name="connsiteY41" fmla="*/ 24802 h 440328"/>
              <a:gd name="connsiteX42" fmla="*/ 74518 w 608697"/>
              <a:gd name="connsiteY42" fmla="*/ 0 h 440328"/>
              <a:gd name="connsiteX43" fmla="*/ 534179 w 608697"/>
              <a:gd name="connsiteY43" fmla="*/ 0 h 440328"/>
              <a:gd name="connsiteX44" fmla="*/ 559019 w 608697"/>
              <a:gd name="connsiteY44" fmla="*/ 24802 h 440328"/>
              <a:gd name="connsiteX45" fmla="*/ 559019 w 608697"/>
              <a:gd name="connsiteY45" fmla="*/ 359672 h 440328"/>
              <a:gd name="connsiteX46" fmla="*/ 49678 w 608697"/>
              <a:gd name="connsiteY46" fmla="*/ 359672 h 440328"/>
              <a:gd name="connsiteX47" fmla="*/ 49678 w 608697"/>
              <a:gd name="connsiteY47" fmla="*/ 24802 h 440328"/>
              <a:gd name="connsiteX48" fmla="*/ 74518 w 608697"/>
              <a:gd name="connsiteY48" fmla="*/ 0 h 440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08697" h="440328">
                <a:moveTo>
                  <a:pt x="0" y="384511"/>
                </a:moveTo>
                <a:lnTo>
                  <a:pt x="273317" y="384511"/>
                </a:lnTo>
                <a:lnTo>
                  <a:pt x="273317" y="415512"/>
                </a:lnTo>
                <a:lnTo>
                  <a:pt x="335380" y="415512"/>
                </a:lnTo>
                <a:lnTo>
                  <a:pt x="335380" y="384511"/>
                </a:lnTo>
                <a:lnTo>
                  <a:pt x="608697" y="384511"/>
                </a:lnTo>
                <a:lnTo>
                  <a:pt x="608697" y="415512"/>
                </a:lnTo>
                <a:cubicBezTo>
                  <a:pt x="608697" y="429150"/>
                  <a:pt x="597508" y="440328"/>
                  <a:pt x="583857" y="440328"/>
                </a:cubicBezTo>
                <a:lnTo>
                  <a:pt x="24840" y="440328"/>
                </a:lnTo>
                <a:cubicBezTo>
                  <a:pt x="11189" y="440328"/>
                  <a:pt x="0" y="429150"/>
                  <a:pt x="0" y="415512"/>
                </a:cubicBezTo>
                <a:close/>
                <a:moveTo>
                  <a:pt x="216210" y="86798"/>
                </a:moveTo>
                <a:lnTo>
                  <a:pt x="269323" y="179836"/>
                </a:lnTo>
                <a:lnTo>
                  <a:pt x="236052" y="179836"/>
                </a:lnTo>
                <a:lnTo>
                  <a:pt x="236052" y="210824"/>
                </a:lnTo>
                <a:lnTo>
                  <a:pt x="285734" y="210824"/>
                </a:lnTo>
                <a:lnTo>
                  <a:pt x="285734" y="235629"/>
                </a:lnTo>
                <a:lnTo>
                  <a:pt x="236052" y="235629"/>
                </a:lnTo>
                <a:lnTo>
                  <a:pt x="236052" y="260434"/>
                </a:lnTo>
                <a:lnTo>
                  <a:pt x="285734" y="260434"/>
                </a:lnTo>
                <a:lnTo>
                  <a:pt x="285734" y="285239"/>
                </a:lnTo>
                <a:lnTo>
                  <a:pt x="323033" y="285239"/>
                </a:lnTo>
                <a:lnTo>
                  <a:pt x="323033" y="260434"/>
                </a:lnTo>
                <a:lnTo>
                  <a:pt x="372715" y="260434"/>
                </a:lnTo>
                <a:lnTo>
                  <a:pt x="372715" y="235629"/>
                </a:lnTo>
                <a:lnTo>
                  <a:pt x="323033" y="235629"/>
                </a:lnTo>
                <a:lnTo>
                  <a:pt x="323033" y="210824"/>
                </a:lnTo>
                <a:lnTo>
                  <a:pt x="372715" y="210824"/>
                </a:lnTo>
                <a:lnTo>
                  <a:pt x="372715" y="179836"/>
                </a:lnTo>
                <a:lnTo>
                  <a:pt x="339444" y="179836"/>
                </a:lnTo>
                <a:lnTo>
                  <a:pt x="392558" y="86798"/>
                </a:lnTo>
                <a:lnTo>
                  <a:pt x="348993" y="86798"/>
                </a:lnTo>
                <a:lnTo>
                  <a:pt x="304831" y="167396"/>
                </a:lnTo>
                <a:lnTo>
                  <a:pt x="303936" y="167396"/>
                </a:lnTo>
                <a:lnTo>
                  <a:pt x="259849" y="86798"/>
                </a:lnTo>
                <a:close/>
                <a:moveTo>
                  <a:pt x="87007" y="37188"/>
                </a:moveTo>
                <a:lnTo>
                  <a:pt x="521760" y="37188"/>
                </a:lnTo>
                <a:lnTo>
                  <a:pt x="521760" y="322484"/>
                </a:lnTo>
                <a:lnTo>
                  <a:pt x="87007" y="322484"/>
                </a:lnTo>
                <a:close/>
                <a:moveTo>
                  <a:pt x="74518" y="24802"/>
                </a:moveTo>
                <a:lnTo>
                  <a:pt x="74518" y="334870"/>
                </a:lnTo>
                <a:lnTo>
                  <a:pt x="534179" y="334870"/>
                </a:lnTo>
                <a:lnTo>
                  <a:pt x="534179" y="24802"/>
                </a:lnTo>
                <a:close/>
                <a:moveTo>
                  <a:pt x="74518" y="0"/>
                </a:moveTo>
                <a:lnTo>
                  <a:pt x="534179" y="0"/>
                </a:lnTo>
                <a:cubicBezTo>
                  <a:pt x="547830" y="0"/>
                  <a:pt x="559019" y="11172"/>
                  <a:pt x="559019" y="24802"/>
                </a:cubicBezTo>
                <a:lnTo>
                  <a:pt x="559019" y="359672"/>
                </a:lnTo>
                <a:lnTo>
                  <a:pt x="49678" y="359672"/>
                </a:lnTo>
                <a:lnTo>
                  <a:pt x="49678" y="24802"/>
                </a:lnTo>
                <a:cubicBezTo>
                  <a:pt x="49678" y="11172"/>
                  <a:pt x="60867" y="0"/>
                  <a:pt x="745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zh-CN">
              <a:latin typeface="Arial"/>
              <a:ea typeface="微软雅黑"/>
              <a:cs typeface="+mn-ea"/>
              <a:sym typeface="Arial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703376" y="1568222"/>
            <a:ext cx="5784449" cy="2124249"/>
            <a:chOff x="5703376" y="1568222"/>
            <a:chExt cx="5784449" cy="2124249"/>
          </a:xfrm>
        </p:grpSpPr>
        <p:sp>
          <p:nvSpPr>
            <p:cNvPr id="9" name="矩形 8"/>
            <p:cNvSpPr/>
            <p:nvPr/>
          </p:nvSpPr>
          <p:spPr>
            <a:xfrm>
              <a:off x="5703376" y="1568222"/>
              <a:ext cx="5784449" cy="186077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5703376" y="1831693"/>
              <a:ext cx="5784449" cy="1860778"/>
            </a:xfrm>
            <a:prstGeom prst="rect">
              <a:avLst/>
            </a:prstGeom>
            <a:blipFill dpi="0" rotWithShape="1"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242623" y="4364328"/>
            <a:ext cx="1930886" cy="1496782"/>
            <a:chOff x="1007185" y="3868211"/>
            <a:chExt cx="1983802" cy="1399147"/>
          </a:xfrm>
        </p:grpSpPr>
        <p:sp>
          <p:nvSpPr>
            <p:cNvPr id="32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9016820" y="4364328"/>
            <a:ext cx="1930886" cy="1496782"/>
            <a:chOff x="1007185" y="3868211"/>
            <a:chExt cx="1983802" cy="1399147"/>
          </a:xfrm>
        </p:grpSpPr>
        <p:sp>
          <p:nvSpPr>
            <p:cNvPr id="35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1033346" y="2561922"/>
            <a:ext cx="1641014" cy="1127450"/>
            <a:chOff x="1156093" y="3868211"/>
            <a:chExt cx="1685986" cy="1053907"/>
          </a:xfrm>
        </p:grpSpPr>
        <p:sp>
          <p:nvSpPr>
            <p:cNvPr id="38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156093" y="4272275"/>
              <a:ext cx="1685986" cy="64984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033346" y="4981272"/>
            <a:ext cx="1641014" cy="1127450"/>
            <a:chOff x="1156093" y="3868211"/>
            <a:chExt cx="1685986" cy="1053907"/>
          </a:xfrm>
        </p:grpSpPr>
        <p:sp>
          <p:nvSpPr>
            <p:cNvPr id="41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156093" y="4272275"/>
              <a:ext cx="1685986" cy="64984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3443192" y="2561922"/>
            <a:ext cx="1641014" cy="1127450"/>
            <a:chOff x="1156093" y="3868211"/>
            <a:chExt cx="1685986" cy="1053907"/>
          </a:xfrm>
        </p:grpSpPr>
        <p:sp>
          <p:nvSpPr>
            <p:cNvPr id="44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156093" y="4272275"/>
              <a:ext cx="1685986" cy="64984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3443192" y="4981272"/>
            <a:ext cx="1641014" cy="1127450"/>
            <a:chOff x="1156093" y="3868211"/>
            <a:chExt cx="1685986" cy="1053907"/>
          </a:xfrm>
        </p:grpSpPr>
        <p:sp>
          <p:nvSpPr>
            <p:cNvPr id="47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156093" y="4272275"/>
              <a:ext cx="1685986" cy="64984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5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5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5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6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6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5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7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4" grpId="0" animBg="1"/>
      <p:bldP spid="25" grpId="0" animBg="1"/>
      <p:bldP spid="22" grpId="0" animBg="1"/>
      <p:bldP spid="23" grpId="0" animBg="1"/>
      <p:bldP spid="20" grpId="0" animBg="1"/>
      <p:bldP spid="2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工作规划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159419" y="1854835"/>
            <a:ext cx="4976495" cy="1699895"/>
            <a:chOff x="840105" y="1956435"/>
            <a:chExt cx="4976495" cy="1699895"/>
          </a:xfrm>
        </p:grpSpPr>
        <p:sp>
          <p:nvSpPr>
            <p:cNvPr id="15" name="矩形 14"/>
            <p:cNvSpPr/>
            <p:nvPr/>
          </p:nvSpPr>
          <p:spPr>
            <a:xfrm>
              <a:off x="840105" y="2153920"/>
              <a:ext cx="4976495" cy="15024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245817" y="1956435"/>
              <a:ext cx="1980346" cy="403316"/>
            </a:xfrm>
            <a:prstGeom prst="homePlate">
              <a:avLst/>
            </a:prstGeom>
            <a:solidFill>
              <a:schemeClr val="accent2"/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No-01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561491" y="2352559"/>
            <a:ext cx="4313529" cy="1036010"/>
            <a:chOff x="1561491" y="2162422"/>
            <a:chExt cx="4313529" cy="1036010"/>
          </a:xfrm>
        </p:grpSpPr>
        <p:sp>
          <p:nvSpPr>
            <p:cNvPr id="19" name="矩形 3"/>
            <p:cNvSpPr>
              <a:spLocks noChangeArrowheads="1"/>
            </p:cNvSpPr>
            <p:nvPr/>
          </p:nvSpPr>
          <p:spPr bwMode="auto">
            <a:xfrm>
              <a:off x="1561491" y="2162422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575918" y="2503242"/>
              <a:ext cx="4299102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简单说明即可，不必过于繁琐，注意版面美观度。简单说明即可，不必过于繁琐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159419" y="4031978"/>
            <a:ext cx="4976495" cy="1699895"/>
            <a:chOff x="840105" y="1956435"/>
            <a:chExt cx="4976495" cy="1699895"/>
          </a:xfrm>
        </p:grpSpPr>
        <p:sp>
          <p:nvSpPr>
            <p:cNvPr id="23" name="矩形 22"/>
            <p:cNvSpPr/>
            <p:nvPr/>
          </p:nvSpPr>
          <p:spPr>
            <a:xfrm>
              <a:off x="840105" y="2153920"/>
              <a:ext cx="4976495" cy="15024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245817" y="1956435"/>
              <a:ext cx="1980346" cy="403316"/>
            </a:xfrm>
            <a:prstGeom prst="homePlate">
              <a:avLst/>
            </a:prstGeom>
            <a:solidFill>
              <a:schemeClr val="accent2"/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b="1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No-02</a:t>
              </a:r>
              <a:endParaRPr lang="en-US" altLang="zh-CN" b="1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561491" y="4529702"/>
            <a:ext cx="4313529" cy="1036010"/>
            <a:chOff x="1561491" y="2162422"/>
            <a:chExt cx="4313529" cy="1036010"/>
          </a:xfrm>
        </p:grpSpPr>
        <p:sp>
          <p:nvSpPr>
            <p:cNvPr id="26" name="矩形 3"/>
            <p:cNvSpPr>
              <a:spLocks noChangeArrowheads="1"/>
            </p:cNvSpPr>
            <p:nvPr/>
          </p:nvSpPr>
          <p:spPr bwMode="auto">
            <a:xfrm>
              <a:off x="1561491" y="2162422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575918" y="2503242"/>
              <a:ext cx="4299102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简单说明即可，不必过于繁琐，注意版面美观度。简单说明即可，不必过于繁琐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703876" y="1854835"/>
            <a:ext cx="4976495" cy="1699895"/>
            <a:chOff x="840105" y="1956435"/>
            <a:chExt cx="4976495" cy="1699895"/>
          </a:xfrm>
        </p:grpSpPr>
        <p:sp>
          <p:nvSpPr>
            <p:cNvPr id="29" name="矩形 28"/>
            <p:cNvSpPr/>
            <p:nvPr/>
          </p:nvSpPr>
          <p:spPr>
            <a:xfrm>
              <a:off x="840105" y="2153920"/>
              <a:ext cx="4976495" cy="15024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245817" y="1956435"/>
              <a:ext cx="1980346" cy="403316"/>
            </a:xfrm>
            <a:prstGeom prst="homePlate">
              <a:avLst/>
            </a:prstGeom>
            <a:solidFill>
              <a:schemeClr val="accent2"/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b="1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No-03</a:t>
              </a:r>
              <a:endParaRPr lang="en-US" altLang="zh-CN" b="1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105948" y="2352559"/>
            <a:ext cx="4313529" cy="1036010"/>
            <a:chOff x="1561491" y="2162422"/>
            <a:chExt cx="4313529" cy="1036010"/>
          </a:xfrm>
        </p:grpSpPr>
        <p:sp>
          <p:nvSpPr>
            <p:cNvPr id="32" name="矩形 3"/>
            <p:cNvSpPr>
              <a:spLocks noChangeArrowheads="1"/>
            </p:cNvSpPr>
            <p:nvPr/>
          </p:nvSpPr>
          <p:spPr bwMode="auto">
            <a:xfrm>
              <a:off x="1561491" y="2162422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575918" y="2503242"/>
              <a:ext cx="4299102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简单说明即可，不必过于繁琐，注意版面美观度。简单说明即可，不必过于繁琐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703876" y="4031978"/>
            <a:ext cx="4976495" cy="1699895"/>
            <a:chOff x="840105" y="1956435"/>
            <a:chExt cx="4976495" cy="1699895"/>
          </a:xfrm>
        </p:grpSpPr>
        <p:sp>
          <p:nvSpPr>
            <p:cNvPr id="35" name="矩形 34"/>
            <p:cNvSpPr/>
            <p:nvPr/>
          </p:nvSpPr>
          <p:spPr>
            <a:xfrm>
              <a:off x="840105" y="2153920"/>
              <a:ext cx="4976495" cy="15024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245817" y="1956435"/>
              <a:ext cx="1980346" cy="403316"/>
            </a:xfrm>
            <a:prstGeom prst="homePlate">
              <a:avLst/>
            </a:prstGeom>
            <a:solidFill>
              <a:schemeClr val="accent2"/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b="1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No-04</a:t>
              </a:r>
              <a:endParaRPr lang="en-US" altLang="zh-CN" b="1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105948" y="4529702"/>
            <a:ext cx="4313529" cy="1036010"/>
            <a:chOff x="1561491" y="2162422"/>
            <a:chExt cx="4313529" cy="1036010"/>
          </a:xfrm>
        </p:grpSpPr>
        <p:sp>
          <p:nvSpPr>
            <p:cNvPr id="38" name="矩形 3"/>
            <p:cNvSpPr>
              <a:spLocks noChangeArrowheads="1"/>
            </p:cNvSpPr>
            <p:nvPr/>
          </p:nvSpPr>
          <p:spPr bwMode="auto">
            <a:xfrm>
              <a:off x="1561491" y="2162422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575918" y="2503242"/>
              <a:ext cx="4299102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简单说明即可，不必过于繁琐，注意版面美观度。简单说明即可，不必过于繁琐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5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工作规划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16" name="îṧḻiḍe"/>
          <p:cNvSpPr/>
          <p:nvPr/>
        </p:nvSpPr>
        <p:spPr bwMode="auto">
          <a:xfrm>
            <a:off x="3934825" y="1891872"/>
            <a:ext cx="4397177" cy="4659118"/>
          </a:xfrm>
          <a:custGeom>
            <a:avLst/>
            <a:gdLst>
              <a:gd name="connsiteX0" fmla="*/ 2953 w 10000"/>
              <a:gd name="connsiteY0" fmla="*/ 1410 h 9051"/>
              <a:gd name="connsiteX1" fmla="*/ 3446 w 10000"/>
              <a:gd name="connsiteY1" fmla="*/ 1622 h 9051"/>
              <a:gd name="connsiteX2" fmla="*/ 3451 w 10000"/>
              <a:gd name="connsiteY2" fmla="*/ 1622 h 9051"/>
              <a:gd name="connsiteX3" fmla="*/ 3455 w 10000"/>
              <a:gd name="connsiteY3" fmla="*/ 1625 h 9051"/>
              <a:gd name="connsiteX4" fmla="*/ 3835 w 10000"/>
              <a:gd name="connsiteY4" fmla="*/ 1897 h 9051"/>
              <a:gd name="connsiteX5" fmla="*/ 3885 w 10000"/>
              <a:gd name="connsiteY5" fmla="*/ 1957 h 9051"/>
              <a:gd name="connsiteX6" fmla="*/ 3890 w 10000"/>
              <a:gd name="connsiteY6" fmla="*/ 1957 h 9051"/>
              <a:gd name="connsiteX7" fmla="*/ 4337 w 10000"/>
              <a:gd name="connsiteY7" fmla="*/ 2704 h 9051"/>
              <a:gd name="connsiteX8" fmla="*/ 4342 w 10000"/>
              <a:gd name="connsiteY8" fmla="*/ 2718 h 9051"/>
              <a:gd name="connsiteX9" fmla="*/ 4414 w 10000"/>
              <a:gd name="connsiteY9" fmla="*/ 2919 h 9051"/>
              <a:gd name="connsiteX10" fmla="*/ 4414 w 10000"/>
              <a:gd name="connsiteY10" fmla="*/ 2919 h 9051"/>
              <a:gd name="connsiteX11" fmla="*/ 4763 w 10000"/>
              <a:gd name="connsiteY11" fmla="*/ 4217 h 9051"/>
              <a:gd name="connsiteX12" fmla="*/ 4853 w 10000"/>
              <a:gd name="connsiteY12" fmla="*/ 4756 h 9051"/>
              <a:gd name="connsiteX13" fmla="*/ 4996 w 10000"/>
              <a:gd name="connsiteY13" fmla="*/ 0 h 9051"/>
              <a:gd name="connsiteX14" fmla="*/ 5152 w 10000"/>
              <a:gd name="connsiteY14" fmla="*/ 4756 h 9051"/>
              <a:gd name="connsiteX15" fmla="*/ 5242 w 10000"/>
              <a:gd name="connsiteY15" fmla="*/ 4217 h 9051"/>
              <a:gd name="connsiteX16" fmla="*/ 5590 w 10000"/>
              <a:gd name="connsiteY16" fmla="*/ 2919 h 9051"/>
              <a:gd name="connsiteX17" fmla="*/ 5590 w 10000"/>
              <a:gd name="connsiteY17" fmla="*/ 2919 h 9051"/>
              <a:gd name="connsiteX18" fmla="*/ 5663 w 10000"/>
              <a:gd name="connsiteY18" fmla="*/ 2718 h 9051"/>
              <a:gd name="connsiteX19" fmla="*/ 5667 w 10000"/>
              <a:gd name="connsiteY19" fmla="*/ 2704 h 9051"/>
              <a:gd name="connsiteX20" fmla="*/ 6115 w 10000"/>
              <a:gd name="connsiteY20" fmla="*/ 1957 h 9051"/>
              <a:gd name="connsiteX21" fmla="*/ 6115 w 10000"/>
              <a:gd name="connsiteY21" fmla="*/ 1957 h 9051"/>
              <a:gd name="connsiteX22" fmla="*/ 6119 w 10000"/>
              <a:gd name="connsiteY22" fmla="*/ 1953 h 9051"/>
              <a:gd name="connsiteX23" fmla="*/ 6128 w 10000"/>
              <a:gd name="connsiteY23" fmla="*/ 1939 h 9051"/>
              <a:gd name="connsiteX24" fmla="*/ 6169 w 10000"/>
              <a:gd name="connsiteY24" fmla="*/ 1897 h 9051"/>
              <a:gd name="connsiteX25" fmla="*/ 7051 w 10000"/>
              <a:gd name="connsiteY25" fmla="*/ 1410 h 9051"/>
              <a:gd name="connsiteX26" fmla="*/ 7056 w 10000"/>
              <a:gd name="connsiteY26" fmla="*/ 1410 h 9051"/>
              <a:gd name="connsiteX27" fmla="*/ 7399 w 10000"/>
              <a:gd name="connsiteY27" fmla="*/ 1361 h 9051"/>
              <a:gd name="connsiteX28" fmla="*/ 7417 w 10000"/>
              <a:gd name="connsiteY28" fmla="*/ 1361 h 9051"/>
              <a:gd name="connsiteX29" fmla="*/ 7544 w 10000"/>
              <a:gd name="connsiteY29" fmla="*/ 1354 h 9051"/>
              <a:gd name="connsiteX30" fmla="*/ 8824 w 10000"/>
              <a:gd name="connsiteY30" fmla="*/ 698 h 9051"/>
              <a:gd name="connsiteX31" fmla="*/ 7562 w 10000"/>
              <a:gd name="connsiteY31" fmla="*/ 1424 h 9051"/>
              <a:gd name="connsiteX32" fmla="*/ 7558 w 10000"/>
              <a:gd name="connsiteY32" fmla="*/ 1424 h 9051"/>
              <a:gd name="connsiteX33" fmla="*/ 7553 w 10000"/>
              <a:gd name="connsiteY33" fmla="*/ 1424 h 9051"/>
              <a:gd name="connsiteX34" fmla="*/ 7540 w 10000"/>
              <a:gd name="connsiteY34" fmla="*/ 1428 h 9051"/>
              <a:gd name="connsiteX35" fmla="*/ 7531 w 10000"/>
              <a:gd name="connsiteY35" fmla="*/ 1428 h 9051"/>
              <a:gd name="connsiteX36" fmla="*/ 7526 w 10000"/>
              <a:gd name="connsiteY36" fmla="*/ 1428 h 9051"/>
              <a:gd name="connsiteX37" fmla="*/ 7521 w 10000"/>
              <a:gd name="connsiteY37" fmla="*/ 1428 h 9051"/>
              <a:gd name="connsiteX38" fmla="*/ 7517 w 10000"/>
              <a:gd name="connsiteY38" fmla="*/ 1428 h 9051"/>
              <a:gd name="connsiteX39" fmla="*/ 7508 w 10000"/>
              <a:gd name="connsiteY39" fmla="*/ 1431 h 9051"/>
              <a:gd name="connsiteX40" fmla="*/ 7503 w 10000"/>
              <a:gd name="connsiteY40" fmla="*/ 1431 h 9051"/>
              <a:gd name="connsiteX41" fmla="*/ 7422 w 10000"/>
              <a:gd name="connsiteY41" fmla="*/ 1442 h 9051"/>
              <a:gd name="connsiteX42" fmla="*/ 6232 w 10000"/>
              <a:gd name="connsiteY42" fmla="*/ 2016 h 9051"/>
              <a:gd name="connsiteX43" fmla="*/ 5753 w 10000"/>
              <a:gd name="connsiteY43" fmla="*/ 2951 h 9051"/>
              <a:gd name="connsiteX44" fmla="*/ 5355 w 10000"/>
              <a:gd name="connsiteY44" fmla="*/ 4799 h 9051"/>
              <a:gd name="connsiteX45" fmla="*/ 6395 w 10000"/>
              <a:gd name="connsiteY45" fmla="*/ 3177 h 9051"/>
              <a:gd name="connsiteX46" fmla="*/ 6395 w 10000"/>
              <a:gd name="connsiteY46" fmla="*/ 3177 h 9051"/>
              <a:gd name="connsiteX47" fmla="*/ 6400 w 10000"/>
              <a:gd name="connsiteY47" fmla="*/ 3173 h 9051"/>
              <a:gd name="connsiteX48" fmla="*/ 6563 w 10000"/>
              <a:gd name="connsiteY48" fmla="*/ 3071 h 9051"/>
              <a:gd name="connsiteX49" fmla="*/ 7065 w 10000"/>
              <a:gd name="connsiteY49" fmla="*/ 2849 h 9051"/>
              <a:gd name="connsiteX50" fmla="*/ 7983 w 10000"/>
              <a:gd name="connsiteY50" fmla="*/ 2824 h 9051"/>
              <a:gd name="connsiteX51" fmla="*/ 7983 w 10000"/>
              <a:gd name="connsiteY51" fmla="*/ 2824 h 9051"/>
              <a:gd name="connsiteX52" fmla="*/ 8024 w 10000"/>
              <a:gd name="connsiteY52" fmla="*/ 2831 h 9051"/>
              <a:gd name="connsiteX53" fmla="*/ 10000 w 10000"/>
              <a:gd name="connsiteY53" fmla="*/ 2464 h 9051"/>
              <a:gd name="connsiteX54" fmla="*/ 8114 w 10000"/>
              <a:gd name="connsiteY54" fmla="*/ 2919 h 9051"/>
              <a:gd name="connsiteX55" fmla="*/ 8005 w 10000"/>
              <a:gd name="connsiteY55" fmla="*/ 2905 h 9051"/>
              <a:gd name="connsiteX56" fmla="*/ 7965 w 10000"/>
              <a:gd name="connsiteY56" fmla="*/ 2898 h 9051"/>
              <a:gd name="connsiteX57" fmla="*/ 7155 w 10000"/>
              <a:gd name="connsiteY57" fmla="*/ 2937 h 9051"/>
              <a:gd name="connsiteX58" fmla="*/ 6630 w 10000"/>
              <a:gd name="connsiteY58" fmla="*/ 3152 h 9051"/>
              <a:gd name="connsiteX59" fmla="*/ 6481 w 10000"/>
              <a:gd name="connsiteY59" fmla="*/ 3251 h 9051"/>
              <a:gd name="connsiteX60" fmla="*/ 5473 w 10000"/>
              <a:gd name="connsiteY60" fmla="*/ 5303 h 9051"/>
              <a:gd name="connsiteX61" fmla="*/ 5427 w 10000"/>
              <a:gd name="connsiteY61" fmla="*/ 6304 h 9051"/>
              <a:gd name="connsiteX62" fmla="*/ 6811 w 10000"/>
              <a:gd name="connsiteY62" fmla="*/ 4079 h 9051"/>
              <a:gd name="connsiteX63" fmla="*/ 6870 w 10000"/>
              <a:gd name="connsiteY63" fmla="*/ 4037 h 9051"/>
              <a:gd name="connsiteX64" fmla="*/ 6870 w 10000"/>
              <a:gd name="connsiteY64" fmla="*/ 4037 h 9051"/>
              <a:gd name="connsiteX65" fmla="*/ 9091 w 10000"/>
              <a:gd name="connsiteY65" fmla="*/ 3755 h 9051"/>
              <a:gd name="connsiteX66" fmla="*/ 6979 w 10000"/>
              <a:gd name="connsiteY66" fmla="*/ 4118 h 9051"/>
              <a:gd name="connsiteX67" fmla="*/ 6974 w 10000"/>
              <a:gd name="connsiteY67" fmla="*/ 4122 h 9051"/>
              <a:gd name="connsiteX68" fmla="*/ 6938 w 10000"/>
              <a:gd name="connsiteY68" fmla="*/ 4160 h 9051"/>
              <a:gd name="connsiteX69" fmla="*/ 5785 w 10000"/>
              <a:gd name="connsiteY69" fmla="*/ 8148 h 9051"/>
              <a:gd name="connsiteX70" fmla="*/ 6160 w 10000"/>
              <a:gd name="connsiteY70" fmla="*/ 9051 h 9051"/>
              <a:gd name="connsiteX71" fmla="*/ 3844 w 10000"/>
              <a:gd name="connsiteY71" fmla="*/ 9051 h 9051"/>
              <a:gd name="connsiteX72" fmla="*/ 4215 w 10000"/>
              <a:gd name="connsiteY72" fmla="*/ 8148 h 9051"/>
              <a:gd name="connsiteX73" fmla="*/ 3066 w 10000"/>
              <a:gd name="connsiteY73" fmla="*/ 4160 h 9051"/>
              <a:gd name="connsiteX74" fmla="*/ 3057 w 10000"/>
              <a:gd name="connsiteY74" fmla="*/ 4150 h 9051"/>
              <a:gd name="connsiteX75" fmla="*/ 3048 w 10000"/>
              <a:gd name="connsiteY75" fmla="*/ 4143 h 9051"/>
              <a:gd name="connsiteX76" fmla="*/ 3035 w 10000"/>
              <a:gd name="connsiteY76" fmla="*/ 4129 h 9051"/>
              <a:gd name="connsiteX77" fmla="*/ 3026 w 10000"/>
              <a:gd name="connsiteY77" fmla="*/ 4122 h 9051"/>
              <a:gd name="connsiteX78" fmla="*/ 3021 w 10000"/>
              <a:gd name="connsiteY78" fmla="*/ 4118 h 9051"/>
              <a:gd name="connsiteX79" fmla="*/ 914 w 10000"/>
              <a:gd name="connsiteY79" fmla="*/ 3755 h 9051"/>
              <a:gd name="connsiteX80" fmla="*/ 3130 w 10000"/>
              <a:gd name="connsiteY80" fmla="*/ 4033 h 9051"/>
              <a:gd name="connsiteX81" fmla="*/ 3130 w 10000"/>
              <a:gd name="connsiteY81" fmla="*/ 4033 h 9051"/>
              <a:gd name="connsiteX82" fmla="*/ 3134 w 10000"/>
              <a:gd name="connsiteY82" fmla="*/ 4037 h 9051"/>
              <a:gd name="connsiteX83" fmla="*/ 3134 w 10000"/>
              <a:gd name="connsiteY83" fmla="*/ 4037 h 9051"/>
              <a:gd name="connsiteX84" fmla="*/ 3180 w 10000"/>
              <a:gd name="connsiteY84" fmla="*/ 4072 h 9051"/>
              <a:gd name="connsiteX85" fmla="*/ 3180 w 10000"/>
              <a:gd name="connsiteY85" fmla="*/ 4072 h 9051"/>
              <a:gd name="connsiteX86" fmla="*/ 3189 w 10000"/>
              <a:gd name="connsiteY86" fmla="*/ 4079 h 9051"/>
              <a:gd name="connsiteX87" fmla="*/ 4573 w 10000"/>
              <a:gd name="connsiteY87" fmla="*/ 6304 h 9051"/>
              <a:gd name="connsiteX88" fmla="*/ 4532 w 10000"/>
              <a:gd name="connsiteY88" fmla="*/ 5303 h 9051"/>
              <a:gd name="connsiteX89" fmla="*/ 3523 w 10000"/>
              <a:gd name="connsiteY89" fmla="*/ 3251 h 9051"/>
              <a:gd name="connsiteX90" fmla="*/ 3370 w 10000"/>
              <a:gd name="connsiteY90" fmla="*/ 3152 h 9051"/>
              <a:gd name="connsiteX91" fmla="*/ 2845 w 10000"/>
              <a:gd name="connsiteY91" fmla="*/ 2937 h 9051"/>
              <a:gd name="connsiteX92" fmla="*/ 2035 w 10000"/>
              <a:gd name="connsiteY92" fmla="*/ 2898 h 9051"/>
              <a:gd name="connsiteX93" fmla="*/ 1999 w 10000"/>
              <a:gd name="connsiteY93" fmla="*/ 2905 h 9051"/>
              <a:gd name="connsiteX94" fmla="*/ 1891 w 10000"/>
              <a:gd name="connsiteY94" fmla="*/ 2919 h 9051"/>
              <a:gd name="connsiteX95" fmla="*/ 0 w 10000"/>
              <a:gd name="connsiteY95" fmla="*/ 2464 h 9051"/>
              <a:gd name="connsiteX96" fmla="*/ 1981 w 10000"/>
              <a:gd name="connsiteY96" fmla="*/ 2831 h 9051"/>
              <a:gd name="connsiteX97" fmla="*/ 2017 w 10000"/>
              <a:gd name="connsiteY97" fmla="*/ 2824 h 9051"/>
              <a:gd name="connsiteX98" fmla="*/ 2022 w 10000"/>
              <a:gd name="connsiteY98" fmla="*/ 2824 h 9051"/>
              <a:gd name="connsiteX99" fmla="*/ 2022 w 10000"/>
              <a:gd name="connsiteY99" fmla="*/ 2824 h 9051"/>
              <a:gd name="connsiteX100" fmla="*/ 2935 w 10000"/>
              <a:gd name="connsiteY100" fmla="*/ 2849 h 9051"/>
              <a:gd name="connsiteX101" fmla="*/ 3442 w 10000"/>
              <a:gd name="connsiteY101" fmla="*/ 3071 h 9051"/>
              <a:gd name="connsiteX102" fmla="*/ 3605 w 10000"/>
              <a:gd name="connsiteY102" fmla="*/ 3173 h 9051"/>
              <a:gd name="connsiteX103" fmla="*/ 3609 w 10000"/>
              <a:gd name="connsiteY103" fmla="*/ 3177 h 9051"/>
              <a:gd name="connsiteX104" fmla="*/ 3609 w 10000"/>
              <a:gd name="connsiteY104" fmla="*/ 3177 h 9051"/>
              <a:gd name="connsiteX105" fmla="*/ 4649 w 10000"/>
              <a:gd name="connsiteY105" fmla="*/ 4799 h 9051"/>
              <a:gd name="connsiteX106" fmla="*/ 4251 w 10000"/>
              <a:gd name="connsiteY106" fmla="*/ 2951 h 9051"/>
              <a:gd name="connsiteX107" fmla="*/ 3772 w 10000"/>
              <a:gd name="connsiteY107" fmla="*/ 2016 h 9051"/>
              <a:gd name="connsiteX108" fmla="*/ 3379 w 10000"/>
              <a:gd name="connsiteY108" fmla="*/ 1699 h 9051"/>
              <a:gd name="connsiteX109" fmla="*/ 2583 w 10000"/>
              <a:gd name="connsiteY109" fmla="*/ 1442 h 9051"/>
              <a:gd name="connsiteX110" fmla="*/ 2492 w 10000"/>
              <a:gd name="connsiteY110" fmla="*/ 1431 h 9051"/>
              <a:gd name="connsiteX111" fmla="*/ 2488 w 10000"/>
              <a:gd name="connsiteY111" fmla="*/ 1428 h 9051"/>
              <a:gd name="connsiteX112" fmla="*/ 2474 w 10000"/>
              <a:gd name="connsiteY112" fmla="*/ 1428 h 9051"/>
              <a:gd name="connsiteX113" fmla="*/ 2465 w 10000"/>
              <a:gd name="connsiteY113" fmla="*/ 1428 h 9051"/>
              <a:gd name="connsiteX114" fmla="*/ 2460 w 10000"/>
              <a:gd name="connsiteY114" fmla="*/ 1428 h 9051"/>
              <a:gd name="connsiteX115" fmla="*/ 2460 w 10000"/>
              <a:gd name="connsiteY115" fmla="*/ 1424 h 9051"/>
              <a:gd name="connsiteX116" fmla="*/ 2447 w 10000"/>
              <a:gd name="connsiteY116" fmla="*/ 1424 h 9051"/>
              <a:gd name="connsiteX117" fmla="*/ 2442 w 10000"/>
              <a:gd name="connsiteY117" fmla="*/ 1424 h 9051"/>
              <a:gd name="connsiteX118" fmla="*/ 2442 w 10000"/>
              <a:gd name="connsiteY118" fmla="*/ 1424 h 9051"/>
              <a:gd name="connsiteX119" fmla="*/ 1180 w 10000"/>
              <a:gd name="connsiteY119" fmla="*/ 698 h 9051"/>
              <a:gd name="connsiteX120" fmla="*/ 2456 w 10000"/>
              <a:gd name="connsiteY120" fmla="*/ 1354 h 9051"/>
              <a:gd name="connsiteX121" fmla="*/ 2587 w 10000"/>
              <a:gd name="connsiteY121" fmla="*/ 1361 h 9051"/>
              <a:gd name="connsiteX122" fmla="*/ 2601 w 10000"/>
              <a:gd name="connsiteY122" fmla="*/ 1361 h 9051"/>
              <a:gd name="connsiteX123" fmla="*/ 2949 w 10000"/>
              <a:gd name="connsiteY123" fmla="*/ 1410 h 9051"/>
              <a:gd name="connsiteX124" fmla="*/ 2953 w 10000"/>
              <a:gd name="connsiteY124" fmla="*/ 1410 h 9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0000" h="9051">
                <a:moveTo>
                  <a:pt x="2953" y="1410"/>
                </a:moveTo>
                <a:cubicBezTo>
                  <a:pt x="3121" y="1456"/>
                  <a:pt x="3288" y="1526"/>
                  <a:pt x="3446" y="1622"/>
                </a:cubicBezTo>
                <a:lnTo>
                  <a:pt x="3451" y="1622"/>
                </a:lnTo>
                <a:lnTo>
                  <a:pt x="3455" y="1625"/>
                </a:lnTo>
                <a:cubicBezTo>
                  <a:pt x="3582" y="1699"/>
                  <a:pt x="3709" y="1791"/>
                  <a:pt x="3835" y="1897"/>
                </a:cubicBezTo>
                <a:cubicBezTo>
                  <a:pt x="3853" y="1918"/>
                  <a:pt x="3867" y="1935"/>
                  <a:pt x="3885" y="1957"/>
                </a:cubicBezTo>
                <a:lnTo>
                  <a:pt x="3890" y="1957"/>
                </a:lnTo>
                <a:cubicBezTo>
                  <a:pt x="4102" y="2200"/>
                  <a:pt x="4251" y="2450"/>
                  <a:pt x="4337" y="2704"/>
                </a:cubicBezTo>
                <a:cubicBezTo>
                  <a:pt x="4337" y="2708"/>
                  <a:pt x="4337" y="2711"/>
                  <a:pt x="4342" y="2718"/>
                </a:cubicBezTo>
                <a:cubicBezTo>
                  <a:pt x="4365" y="2785"/>
                  <a:pt x="4387" y="2852"/>
                  <a:pt x="4414" y="2919"/>
                </a:cubicBezTo>
                <a:lnTo>
                  <a:pt x="4414" y="2919"/>
                </a:lnTo>
                <a:cubicBezTo>
                  <a:pt x="4582" y="3409"/>
                  <a:pt x="4699" y="3839"/>
                  <a:pt x="4763" y="4217"/>
                </a:cubicBezTo>
                <a:lnTo>
                  <a:pt x="4853" y="4756"/>
                </a:lnTo>
                <a:cubicBezTo>
                  <a:pt x="4901" y="3171"/>
                  <a:pt x="4948" y="1585"/>
                  <a:pt x="4996" y="0"/>
                </a:cubicBezTo>
                <a:lnTo>
                  <a:pt x="5152" y="4756"/>
                </a:lnTo>
                <a:lnTo>
                  <a:pt x="5242" y="4217"/>
                </a:lnTo>
                <a:cubicBezTo>
                  <a:pt x="5305" y="3839"/>
                  <a:pt x="5423" y="3409"/>
                  <a:pt x="5590" y="2919"/>
                </a:cubicBezTo>
                <a:lnTo>
                  <a:pt x="5590" y="2919"/>
                </a:lnTo>
                <a:cubicBezTo>
                  <a:pt x="5613" y="2852"/>
                  <a:pt x="5635" y="2785"/>
                  <a:pt x="5663" y="2718"/>
                </a:cubicBezTo>
                <a:cubicBezTo>
                  <a:pt x="5663" y="2711"/>
                  <a:pt x="5667" y="2708"/>
                  <a:pt x="5667" y="2704"/>
                </a:cubicBezTo>
                <a:cubicBezTo>
                  <a:pt x="5753" y="2450"/>
                  <a:pt x="5902" y="2200"/>
                  <a:pt x="6115" y="1957"/>
                </a:cubicBezTo>
                <a:lnTo>
                  <a:pt x="6115" y="1957"/>
                </a:lnTo>
                <a:cubicBezTo>
                  <a:pt x="6115" y="1957"/>
                  <a:pt x="6119" y="1957"/>
                  <a:pt x="6119" y="1953"/>
                </a:cubicBezTo>
                <a:cubicBezTo>
                  <a:pt x="6124" y="1949"/>
                  <a:pt x="6124" y="1946"/>
                  <a:pt x="6128" y="1939"/>
                </a:cubicBezTo>
                <a:lnTo>
                  <a:pt x="6169" y="1897"/>
                </a:lnTo>
                <a:cubicBezTo>
                  <a:pt x="6450" y="1657"/>
                  <a:pt x="6744" y="1495"/>
                  <a:pt x="7051" y="1410"/>
                </a:cubicBezTo>
                <a:lnTo>
                  <a:pt x="7056" y="1410"/>
                </a:lnTo>
                <a:cubicBezTo>
                  <a:pt x="7173" y="1378"/>
                  <a:pt x="7291" y="1361"/>
                  <a:pt x="7399" y="1361"/>
                </a:cubicBezTo>
                <a:lnTo>
                  <a:pt x="7417" y="1361"/>
                </a:lnTo>
                <a:cubicBezTo>
                  <a:pt x="7458" y="1357"/>
                  <a:pt x="7503" y="1357"/>
                  <a:pt x="7544" y="1354"/>
                </a:cubicBezTo>
                <a:cubicBezTo>
                  <a:pt x="8064" y="1315"/>
                  <a:pt x="8489" y="1096"/>
                  <a:pt x="8824" y="698"/>
                </a:cubicBezTo>
                <a:cubicBezTo>
                  <a:pt x="8598" y="1107"/>
                  <a:pt x="8177" y="1350"/>
                  <a:pt x="7562" y="1424"/>
                </a:cubicBezTo>
                <a:lnTo>
                  <a:pt x="7558" y="1424"/>
                </a:lnTo>
                <a:lnTo>
                  <a:pt x="7553" y="1424"/>
                </a:lnTo>
                <a:cubicBezTo>
                  <a:pt x="7549" y="1424"/>
                  <a:pt x="7544" y="1424"/>
                  <a:pt x="7540" y="1428"/>
                </a:cubicBezTo>
                <a:lnTo>
                  <a:pt x="7531" y="1428"/>
                </a:lnTo>
                <a:lnTo>
                  <a:pt x="7526" y="1428"/>
                </a:lnTo>
                <a:lnTo>
                  <a:pt x="7521" y="1428"/>
                </a:lnTo>
                <a:lnTo>
                  <a:pt x="7517" y="1428"/>
                </a:lnTo>
                <a:lnTo>
                  <a:pt x="7508" y="1431"/>
                </a:lnTo>
                <a:lnTo>
                  <a:pt x="7503" y="1431"/>
                </a:lnTo>
                <a:cubicBezTo>
                  <a:pt x="7476" y="1435"/>
                  <a:pt x="7449" y="1435"/>
                  <a:pt x="7422" y="1442"/>
                </a:cubicBezTo>
                <a:cubicBezTo>
                  <a:pt x="6906" y="1509"/>
                  <a:pt x="6508" y="1703"/>
                  <a:pt x="6232" y="2016"/>
                </a:cubicBezTo>
                <a:cubicBezTo>
                  <a:pt x="6047" y="2256"/>
                  <a:pt x="5889" y="2567"/>
                  <a:pt x="5753" y="2951"/>
                </a:cubicBezTo>
                <a:cubicBezTo>
                  <a:pt x="5577" y="3448"/>
                  <a:pt x="5445" y="4062"/>
                  <a:pt x="5355" y="4799"/>
                </a:cubicBezTo>
                <a:cubicBezTo>
                  <a:pt x="5522" y="4076"/>
                  <a:pt x="5871" y="3533"/>
                  <a:pt x="6395" y="3177"/>
                </a:cubicBezTo>
                <a:lnTo>
                  <a:pt x="6395" y="3177"/>
                </a:lnTo>
                <a:cubicBezTo>
                  <a:pt x="6395" y="3173"/>
                  <a:pt x="6400" y="3173"/>
                  <a:pt x="6400" y="3173"/>
                </a:cubicBezTo>
                <a:cubicBezTo>
                  <a:pt x="6450" y="3138"/>
                  <a:pt x="6504" y="3102"/>
                  <a:pt x="6563" y="3071"/>
                </a:cubicBezTo>
                <a:cubicBezTo>
                  <a:pt x="6716" y="2983"/>
                  <a:pt x="6884" y="2909"/>
                  <a:pt x="7065" y="2849"/>
                </a:cubicBezTo>
                <a:cubicBezTo>
                  <a:pt x="7295" y="2778"/>
                  <a:pt x="7603" y="2771"/>
                  <a:pt x="7983" y="2824"/>
                </a:cubicBezTo>
                <a:lnTo>
                  <a:pt x="7983" y="2824"/>
                </a:lnTo>
                <a:cubicBezTo>
                  <a:pt x="7996" y="2827"/>
                  <a:pt x="8010" y="2827"/>
                  <a:pt x="8024" y="2831"/>
                </a:cubicBezTo>
                <a:cubicBezTo>
                  <a:pt x="8797" y="2926"/>
                  <a:pt x="9457" y="2803"/>
                  <a:pt x="10000" y="2464"/>
                </a:cubicBezTo>
                <a:cubicBezTo>
                  <a:pt x="9512" y="2859"/>
                  <a:pt x="8878" y="3011"/>
                  <a:pt x="8114" y="2919"/>
                </a:cubicBezTo>
                <a:cubicBezTo>
                  <a:pt x="8078" y="2912"/>
                  <a:pt x="8042" y="2909"/>
                  <a:pt x="8005" y="2905"/>
                </a:cubicBezTo>
                <a:cubicBezTo>
                  <a:pt x="7992" y="2901"/>
                  <a:pt x="7978" y="2901"/>
                  <a:pt x="7965" y="2898"/>
                </a:cubicBezTo>
                <a:cubicBezTo>
                  <a:pt x="7635" y="2863"/>
                  <a:pt x="7363" y="2873"/>
                  <a:pt x="7155" y="2937"/>
                </a:cubicBezTo>
                <a:cubicBezTo>
                  <a:pt x="6965" y="2990"/>
                  <a:pt x="6789" y="3064"/>
                  <a:pt x="6630" y="3152"/>
                </a:cubicBezTo>
                <a:cubicBezTo>
                  <a:pt x="6581" y="3184"/>
                  <a:pt x="6526" y="3215"/>
                  <a:pt x="6481" y="3251"/>
                </a:cubicBezTo>
                <a:cubicBezTo>
                  <a:pt x="5889" y="3656"/>
                  <a:pt x="5550" y="4340"/>
                  <a:pt x="5473" y="5303"/>
                </a:cubicBezTo>
                <a:cubicBezTo>
                  <a:pt x="5400" y="5662"/>
                  <a:pt x="5387" y="5997"/>
                  <a:pt x="5427" y="6304"/>
                </a:cubicBezTo>
                <a:cubicBezTo>
                  <a:pt x="5717" y="5324"/>
                  <a:pt x="6178" y="4583"/>
                  <a:pt x="6811" y="4079"/>
                </a:cubicBezTo>
                <a:cubicBezTo>
                  <a:pt x="6829" y="4065"/>
                  <a:pt x="6852" y="4051"/>
                  <a:pt x="6870" y="4037"/>
                </a:cubicBezTo>
                <a:lnTo>
                  <a:pt x="6870" y="4037"/>
                </a:lnTo>
                <a:cubicBezTo>
                  <a:pt x="7494" y="3571"/>
                  <a:pt x="8236" y="3476"/>
                  <a:pt x="9091" y="3755"/>
                </a:cubicBezTo>
                <a:cubicBezTo>
                  <a:pt x="8204" y="3547"/>
                  <a:pt x="7499" y="3670"/>
                  <a:pt x="6979" y="4118"/>
                </a:cubicBezTo>
                <a:cubicBezTo>
                  <a:pt x="6979" y="4122"/>
                  <a:pt x="6979" y="4122"/>
                  <a:pt x="6974" y="4122"/>
                </a:cubicBezTo>
                <a:cubicBezTo>
                  <a:pt x="6961" y="4136"/>
                  <a:pt x="6947" y="4146"/>
                  <a:pt x="6938" y="4160"/>
                </a:cubicBezTo>
                <a:cubicBezTo>
                  <a:pt x="5699" y="5313"/>
                  <a:pt x="5319" y="6643"/>
                  <a:pt x="5785" y="8148"/>
                </a:cubicBezTo>
                <a:cubicBezTo>
                  <a:pt x="5880" y="8445"/>
                  <a:pt x="6002" y="8744"/>
                  <a:pt x="6160" y="9051"/>
                </a:cubicBezTo>
                <a:lnTo>
                  <a:pt x="3844" y="9051"/>
                </a:lnTo>
                <a:cubicBezTo>
                  <a:pt x="4003" y="8744"/>
                  <a:pt x="4125" y="8445"/>
                  <a:pt x="4215" y="8148"/>
                </a:cubicBezTo>
                <a:cubicBezTo>
                  <a:pt x="4686" y="6643"/>
                  <a:pt x="4301" y="5313"/>
                  <a:pt x="3066" y="4160"/>
                </a:cubicBezTo>
                <a:lnTo>
                  <a:pt x="3057" y="4150"/>
                </a:lnTo>
                <a:cubicBezTo>
                  <a:pt x="3053" y="4146"/>
                  <a:pt x="3053" y="4143"/>
                  <a:pt x="3048" y="4143"/>
                </a:cubicBezTo>
                <a:lnTo>
                  <a:pt x="3035" y="4129"/>
                </a:lnTo>
                <a:cubicBezTo>
                  <a:pt x="3030" y="4125"/>
                  <a:pt x="3030" y="4125"/>
                  <a:pt x="3026" y="4122"/>
                </a:cubicBezTo>
                <a:lnTo>
                  <a:pt x="3021" y="4118"/>
                </a:lnTo>
                <a:cubicBezTo>
                  <a:pt x="2506" y="3670"/>
                  <a:pt x="1800" y="3547"/>
                  <a:pt x="914" y="3755"/>
                </a:cubicBezTo>
                <a:cubicBezTo>
                  <a:pt x="1768" y="3480"/>
                  <a:pt x="2506" y="3571"/>
                  <a:pt x="3130" y="4033"/>
                </a:cubicBezTo>
                <a:lnTo>
                  <a:pt x="3130" y="4033"/>
                </a:lnTo>
                <a:lnTo>
                  <a:pt x="3134" y="4037"/>
                </a:lnTo>
                <a:lnTo>
                  <a:pt x="3134" y="4037"/>
                </a:lnTo>
                <a:cubicBezTo>
                  <a:pt x="3148" y="4047"/>
                  <a:pt x="3161" y="4062"/>
                  <a:pt x="3180" y="4072"/>
                </a:cubicBezTo>
                <a:lnTo>
                  <a:pt x="3180" y="4072"/>
                </a:lnTo>
                <a:cubicBezTo>
                  <a:pt x="3184" y="4076"/>
                  <a:pt x="3184" y="4079"/>
                  <a:pt x="3189" y="4079"/>
                </a:cubicBezTo>
                <a:cubicBezTo>
                  <a:pt x="3826" y="4583"/>
                  <a:pt x="4288" y="5324"/>
                  <a:pt x="4573" y="6304"/>
                </a:cubicBezTo>
                <a:cubicBezTo>
                  <a:pt x="4618" y="5997"/>
                  <a:pt x="4604" y="5662"/>
                  <a:pt x="4532" y="5303"/>
                </a:cubicBezTo>
                <a:cubicBezTo>
                  <a:pt x="4450" y="4340"/>
                  <a:pt x="4116" y="3656"/>
                  <a:pt x="3523" y="3251"/>
                </a:cubicBezTo>
                <a:cubicBezTo>
                  <a:pt x="3474" y="3215"/>
                  <a:pt x="3424" y="3184"/>
                  <a:pt x="3370" y="3152"/>
                </a:cubicBezTo>
                <a:cubicBezTo>
                  <a:pt x="3211" y="3064"/>
                  <a:pt x="3039" y="2990"/>
                  <a:pt x="2845" y="2937"/>
                </a:cubicBezTo>
                <a:cubicBezTo>
                  <a:pt x="2637" y="2873"/>
                  <a:pt x="2365" y="2863"/>
                  <a:pt x="2035" y="2898"/>
                </a:cubicBezTo>
                <a:cubicBezTo>
                  <a:pt x="2022" y="2901"/>
                  <a:pt x="2013" y="2901"/>
                  <a:pt x="1999" y="2905"/>
                </a:cubicBezTo>
                <a:cubicBezTo>
                  <a:pt x="1963" y="2909"/>
                  <a:pt x="1927" y="2912"/>
                  <a:pt x="1891" y="2919"/>
                </a:cubicBezTo>
                <a:cubicBezTo>
                  <a:pt x="1122" y="3011"/>
                  <a:pt x="493" y="2859"/>
                  <a:pt x="0" y="2464"/>
                </a:cubicBezTo>
                <a:cubicBezTo>
                  <a:pt x="543" y="2803"/>
                  <a:pt x="1203" y="2926"/>
                  <a:pt x="1981" y="2831"/>
                </a:cubicBezTo>
                <a:cubicBezTo>
                  <a:pt x="1995" y="2827"/>
                  <a:pt x="2008" y="2827"/>
                  <a:pt x="2017" y="2824"/>
                </a:cubicBezTo>
                <a:lnTo>
                  <a:pt x="2022" y="2824"/>
                </a:lnTo>
                <a:lnTo>
                  <a:pt x="2022" y="2824"/>
                </a:lnTo>
                <a:cubicBezTo>
                  <a:pt x="2402" y="2771"/>
                  <a:pt x="2705" y="2778"/>
                  <a:pt x="2935" y="2849"/>
                </a:cubicBezTo>
                <a:cubicBezTo>
                  <a:pt x="3121" y="2909"/>
                  <a:pt x="3288" y="2983"/>
                  <a:pt x="3442" y="3071"/>
                </a:cubicBezTo>
                <a:cubicBezTo>
                  <a:pt x="3501" y="3102"/>
                  <a:pt x="3555" y="3138"/>
                  <a:pt x="3605" y="3173"/>
                </a:cubicBezTo>
                <a:cubicBezTo>
                  <a:pt x="3605" y="3173"/>
                  <a:pt x="3609" y="3173"/>
                  <a:pt x="3609" y="3177"/>
                </a:cubicBezTo>
                <a:lnTo>
                  <a:pt x="3609" y="3177"/>
                </a:lnTo>
                <a:cubicBezTo>
                  <a:pt x="4134" y="3533"/>
                  <a:pt x="4478" y="4076"/>
                  <a:pt x="4649" y="4799"/>
                </a:cubicBezTo>
                <a:cubicBezTo>
                  <a:pt x="4559" y="4062"/>
                  <a:pt x="4423" y="3448"/>
                  <a:pt x="4251" y="2951"/>
                </a:cubicBezTo>
                <a:cubicBezTo>
                  <a:pt x="4116" y="2567"/>
                  <a:pt x="3957" y="2256"/>
                  <a:pt x="3772" y="2016"/>
                </a:cubicBezTo>
                <a:cubicBezTo>
                  <a:pt x="3659" y="1890"/>
                  <a:pt x="3528" y="1784"/>
                  <a:pt x="3379" y="1699"/>
                </a:cubicBezTo>
                <a:cubicBezTo>
                  <a:pt x="3157" y="1569"/>
                  <a:pt x="2890" y="1480"/>
                  <a:pt x="2583" y="1442"/>
                </a:cubicBezTo>
                <a:cubicBezTo>
                  <a:pt x="2551" y="1435"/>
                  <a:pt x="2524" y="1431"/>
                  <a:pt x="2492" y="1431"/>
                </a:cubicBezTo>
                <a:lnTo>
                  <a:pt x="2488" y="1428"/>
                </a:lnTo>
                <a:lnTo>
                  <a:pt x="2474" y="1428"/>
                </a:lnTo>
                <a:lnTo>
                  <a:pt x="2465" y="1428"/>
                </a:lnTo>
                <a:lnTo>
                  <a:pt x="2460" y="1428"/>
                </a:lnTo>
                <a:lnTo>
                  <a:pt x="2460" y="1424"/>
                </a:lnTo>
                <a:lnTo>
                  <a:pt x="2447" y="1424"/>
                </a:lnTo>
                <a:lnTo>
                  <a:pt x="2442" y="1424"/>
                </a:lnTo>
                <a:lnTo>
                  <a:pt x="2442" y="1424"/>
                </a:lnTo>
                <a:cubicBezTo>
                  <a:pt x="1823" y="1350"/>
                  <a:pt x="1407" y="1107"/>
                  <a:pt x="1180" y="698"/>
                </a:cubicBezTo>
                <a:cubicBezTo>
                  <a:pt x="1511" y="1096"/>
                  <a:pt x="1940" y="1315"/>
                  <a:pt x="2456" y="1354"/>
                </a:cubicBezTo>
                <a:cubicBezTo>
                  <a:pt x="2501" y="1357"/>
                  <a:pt x="2542" y="1357"/>
                  <a:pt x="2587" y="1361"/>
                </a:cubicBezTo>
                <a:lnTo>
                  <a:pt x="2601" y="1361"/>
                </a:lnTo>
                <a:cubicBezTo>
                  <a:pt x="2714" y="1361"/>
                  <a:pt x="2827" y="1378"/>
                  <a:pt x="2949" y="1410"/>
                </a:cubicBezTo>
                <a:lnTo>
                  <a:pt x="2953" y="141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17" name="î$lîḋe"/>
          <p:cNvSpPr/>
          <p:nvPr/>
        </p:nvSpPr>
        <p:spPr>
          <a:xfrm>
            <a:off x="5564118" y="1685187"/>
            <a:ext cx="1134682" cy="1134679"/>
          </a:xfrm>
          <a:prstGeom prst="teardrop">
            <a:avLst/>
          </a:prstGeom>
          <a:solidFill>
            <a:schemeClr val="bg1"/>
          </a:solidFill>
          <a:ln w="38100"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18" name="ïṣḻíḍé"/>
          <p:cNvSpPr/>
          <p:nvPr/>
        </p:nvSpPr>
        <p:spPr>
          <a:xfrm flipH="1">
            <a:off x="7266136" y="1981796"/>
            <a:ext cx="838074" cy="838071"/>
          </a:xfrm>
          <a:prstGeom prst="teardrop">
            <a:avLst/>
          </a:prstGeom>
          <a:solidFill>
            <a:schemeClr val="bg1"/>
          </a:solidFill>
          <a:ln w="38100"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19" name="ïŝļïḓè"/>
          <p:cNvSpPr/>
          <p:nvPr/>
        </p:nvSpPr>
        <p:spPr>
          <a:xfrm>
            <a:off x="3598685" y="2804883"/>
            <a:ext cx="751623" cy="751621"/>
          </a:xfrm>
          <a:prstGeom prst="teardrop">
            <a:avLst/>
          </a:prstGeom>
          <a:solidFill>
            <a:schemeClr val="bg1"/>
          </a:solidFill>
          <a:ln w="38100"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0" name="iṣľiḓe"/>
          <p:cNvSpPr/>
          <p:nvPr/>
        </p:nvSpPr>
        <p:spPr>
          <a:xfrm>
            <a:off x="4216687" y="1981796"/>
            <a:ext cx="838074" cy="838071"/>
          </a:xfrm>
          <a:prstGeom prst="teardrop">
            <a:avLst/>
          </a:prstGeom>
          <a:solidFill>
            <a:schemeClr val="bg1"/>
          </a:solidFill>
          <a:ln w="38100"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1" name="îśḻídé"/>
          <p:cNvSpPr/>
          <p:nvPr/>
        </p:nvSpPr>
        <p:spPr>
          <a:xfrm flipH="1">
            <a:off x="7912610" y="2851785"/>
            <a:ext cx="751623" cy="751621"/>
          </a:xfrm>
          <a:prstGeom prst="teardrop">
            <a:avLst/>
          </a:prstGeom>
          <a:solidFill>
            <a:schemeClr val="bg1"/>
          </a:solidFill>
          <a:ln w="38100"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2" name="íS1iḑè"/>
          <p:cNvSpPr/>
          <p:nvPr/>
        </p:nvSpPr>
        <p:spPr>
          <a:xfrm>
            <a:off x="4180005" y="3556504"/>
            <a:ext cx="581318" cy="581316"/>
          </a:xfrm>
          <a:prstGeom prst="teardrop">
            <a:avLst/>
          </a:prstGeom>
          <a:solidFill>
            <a:schemeClr val="bg1"/>
          </a:solidFill>
          <a:ln w="38100"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3" name="íš1îḑê"/>
          <p:cNvSpPr/>
          <p:nvPr/>
        </p:nvSpPr>
        <p:spPr>
          <a:xfrm flipH="1">
            <a:off x="7522893" y="3556504"/>
            <a:ext cx="581318" cy="581316"/>
          </a:xfrm>
          <a:prstGeom prst="teardrop">
            <a:avLst/>
          </a:prstGeom>
          <a:solidFill>
            <a:schemeClr val="bg1"/>
          </a:solidFill>
          <a:ln w="38100"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4" name="îṣ1iḑê"/>
          <p:cNvSpPr/>
          <p:nvPr/>
        </p:nvSpPr>
        <p:spPr>
          <a:xfrm>
            <a:off x="5635033" y="3455942"/>
            <a:ext cx="992849" cy="992844"/>
          </a:xfrm>
          <a:prstGeom prst="teardrop">
            <a:avLst/>
          </a:prstGeom>
          <a:solidFill>
            <a:schemeClr val="bg1"/>
          </a:solidFill>
          <a:ln w="38100"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5" name="íṣḻîde"/>
          <p:cNvSpPr/>
          <p:nvPr/>
        </p:nvSpPr>
        <p:spPr bwMode="auto">
          <a:xfrm>
            <a:off x="4465208" y="2157075"/>
            <a:ext cx="374984" cy="407211"/>
          </a:xfrm>
          <a:custGeom>
            <a:avLst/>
            <a:gdLst/>
            <a:ahLst/>
            <a:cxnLst>
              <a:cxn ang="0">
                <a:pos x="55" y="55"/>
              </a:cxn>
              <a:cxn ang="0">
                <a:pos x="39" y="55"/>
              </a:cxn>
              <a:cxn ang="0">
                <a:pos x="30" y="64"/>
              </a:cxn>
              <a:cxn ang="0">
                <a:pos x="21" y="55"/>
              </a:cxn>
              <a:cxn ang="0">
                <a:pos x="5" y="55"/>
              </a:cxn>
              <a:cxn ang="0">
                <a:pos x="0" y="50"/>
              </a:cxn>
              <a:cxn ang="0">
                <a:pos x="11" y="20"/>
              </a:cxn>
              <a:cxn ang="0">
                <a:pos x="27" y="5"/>
              </a:cxn>
              <a:cxn ang="0">
                <a:pos x="26" y="3"/>
              </a:cxn>
              <a:cxn ang="0">
                <a:pos x="30" y="0"/>
              </a:cxn>
              <a:cxn ang="0">
                <a:pos x="33" y="3"/>
              </a:cxn>
              <a:cxn ang="0">
                <a:pos x="33" y="5"/>
              </a:cxn>
              <a:cxn ang="0">
                <a:pos x="48" y="20"/>
              </a:cxn>
              <a:cxn ang="0">
                <a:pos x="59" y="50"/>
              </a:cxn>
              <a:cxn ang="0">
                <a:pos x="55" y="55"/>
              </a:cxn>
              <a:cxn ang="0">
                <a:pos x="30" y="60"/>
              </a:cxn>
              <a:cxn ang="0">
                <a:pos x="25" y="55"/>
              </a:cxn>
              <a:cxn ang="0">
                <a:pos x="24" y="54"/>
              </a:cxn>
              <a:cxn ang="0">
                <a:pos x="23" y="55"/>
              </a:cxn>
              <a:cxn ang="0">
                <a:pos x="30" y="61"/>
              </a:cxn>
              <a:cxn ang="0">
                <a:pos x="30" y="60"/>
              </a:cxn>
              <a:cxn ang="0">
                <a:pos x="30" y="60"/>
              </a:cxn>
            </a:cxnLst>
            <a:rect l="0" t="0" r="r" b="b"/>
            <a:pathLst>
              <a:path w="59" h="64">
                <a:moveTo>
                  <a:pt x="55" y="55"/>
                </a:moveTo>
                <a:cubicBezTo>
                  <a:pt x="39" y="55"/>
                  <a:pt x="39" y="55"/>
                  <a:pt x="39" y="55"/>
                </a:cubicBezTo>
                <a:cubicBezTo>
                  <a:pt x="39" y="60"/>
                  <a:pt x="35" y="64"/>
                  <a:pt x="30" y="64"/>
                </a:cubicBezTo>
                <a:cubicBezTo>
                  <a:pt x="25" y="64"/>
                  <a:pt x="21" y="60"/>
                  <a:pt x="21" y="55"/>
                </a:cubicBezTo>
                <a:cubicBezTo>
                  <a:pt x="5" y="55"/>
                  <a:pt x="5" y="55"/>
                  <a:pt x="5" y="55"/>
                </a:cubicBezTo>
                <a:cubicBezTo>
                  <a:pt x="2" y="55"/>
                  <a:pt x="0" y="53"/>
                  <a:pt x="0" y="50"/>
                </a:cubicBezTo>
                <a:cubicBezTo>
                  <a:pt x="5" y="46"/>
                  <a:pt x="11" y="38"/>
                  <a:pt x="11" y="20"/>
                </a:cubicBezTo>
                <a:cubicBezTo>
                  <a:pt x="11" y="13"/>
                  <a:pt x="17" y="6"/>
                  <a:pt x="27" y="5"/>
                </a:cubicBezTo>
                <a:cubicBezTo>
                  <a:pt x="26" y="4"/>
                  <a:pt x="26" y="4"/>
                  <a:pt x="26" y="3"/>
                </a:cubicBezTo>
                <a:cubicBezTo>
                  <a:pt x="26" y="1"/>
                  <a:pt x="28" y="0"/>
                  <a:pt x="30" y="0"/>
                </a:cubicBezTo>
                <a:cubicBezTo>
                  <a:pt x="32" y="0"/>
                  <a:pt x="33" y="1"/>
                  <a:pt x="33" y="3"/>
                </a:cubicBezTo>
                <a:cubicBezTo>
                  <a:pt x="33" y="4"/>
                  <a:pt x="33" y="4"/>
                  <a:pt x="33" y="5"/>
                </a:cubicBezTo>
                <a:cubicBezTo>
                  <a:pt x="42" y="6"/>
                  <a:pt x="48" y="13"/>
                  <a:pt x="48" y="20"/>
                </a:cubicBezTo>
                <a:cubicBezTo>
                  <a:pt x="48" y="38"/>
                  <a:pt x="54" y="46"/>
                  <a:pt x="59" y="50"/>
                </a:cubicBezTo>
                <a:cubicBezTo>
                  <a:pt x="59" y="53"/>
                  <a:pt x="57" y="55"/>
                  <a:pt x="55" y="55"/>
                </a:cubicBezTo>
                <a:close/>
                <a:moveTo>
                  <a:pt x="30" y="60"/>
                </a:moveTo>
                <a:cubicBezTo>
                  <a:pt x="27" y="60"/>
                  <a:pt x="25" y="57"/>
                  <a:pt x="25" y="55"/>
                </a:cubicBezTo>
                <a:cubicBezTo>
                  <a:pt x="25" y="54"/>
                  <a:pt x="24" y="54"/>
                  <a:pt x="24" y="54"/>
                </a:cubicBezTo>
                <a:cubicBezTo>
                  <a:pt x="24" y="54"/>
                  <a:pt x="23" y="54"/>
                  <a:pt x="23" y="55"/>
                </a:cubicBezTo>
                <a:cubicBezTo>
                  <a:pt x="23" y="58"/>
                  <a:pt x="26" y="61"/>
                  <a:pt x="30" y="61"/>
                </a:cubicBezTo>
                <a:cubicBezTo>
                  <a:pt x="30" y="61"/>
                  <a:pt x="30" y="61"/>
                  <a:pt x="30" y="60"/>
                </a:cubicBezTo>
                <a:cubicBezTo>
                  <a:pt x="30" y="60"/>
                  <a:pt x="30" y="60"/>
                  <a:pt x="30" y="6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6" name="ïşľíḑè"/>
          <p:cNvSpPr/>
          <p:nvPr/>
        </p:nvSpPr>
        <p:spPr bwMode="auto">
          <a:xfrm>
            <a:off x="5882308" y="1938145"/>
            <a:ext cx="559812" cy="559812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7" name="íŝ1iḑe"/>
          <p:cNvSpPr/>
          <p:nvPr/>
        </p:nvSpPr>
        <p:spPr bwMode="auto">
          <a:xfrm>
            <a:off x="7480523" y="2162052"/>
            <a:ext cx="444735" cy="444735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3" y="44"/>
              </a:cxn>
              <a:cxn ang="0">
                <a:pos x="33" y="64"/>
              </a:cxn>
              <a:cxn ang="0">
                <a:pos x="32" y="64"/>
              </a:cxn>
              <a:cxn ang="0">
                <a:pos x="30" y="64"/>
              </a:cxn>
              <a:cxn ang="0">
                <a:pos x="1" y="44"/>
              </a:cxn>
              <a:cxn ang="0">
                <a:pos x="0" y="42"/>
              </a:cxn>
              <a:cxn ang="0">
                <a:pos x="0" y="23"/>
              </a:cxn>
              <a:cxn ang="0">
                <a:pos x="1" y="20"/>
              </a:cxn>
              <a:cxn ang="0">
                <a:pos x="30" y="1"/>
              </a:cxn>
              <a:cxn ang="0">
                <a:pos x="32" y="0"/>
              </a:cxn>
              <a:cxn ang="0">
                <a:pos x="33" y="1"/>
              </a:cxn>
              <a:cxn ang="0">
                <a:pos x="63" y="20"/>
              </a:cxn>
              <a:cxn ang="0">
                <a:pos x="64" y="23"/>
              </a:cxn>
              <a:cxn ang="0">
                <a:pos x="64" y="42"/>
              </a:cxn>
              <a:cxn ang="0">
                <a:pos x="12" y="32"/>
              </a:cxn>
              <a:cxn ang="0">
                <a:pos x="5" y="28"/>
              </a:cxn>
              <a:cxn ang="0">
                <a:pos x="5" y="37"/>
              </a:cxn>
              <a:cxn ang="0">
                <a:pos x="12" y="32"/>
              </a:cxn>
              <a:cxn ang="0">
                <a:pos x="29" y="21"/>
              </a:cxn>
              <a:cxn ang="0">
                <a:pos x="29" y="8"/>
              </a:cxn>
              <a:cxn ang="0">
                <a:pos x="7" y="23"/>
              </a:cxn>
              <a:cxn ang="0">
                <a:pos x="17" y="29"/>
              </a:cxn>
              <a:cxn ang="0">
                <a:pos x="29" y="21"/>
              </a:cxn>
              <a:cxn ang="0">
                <a:pos x="29" y="56"/>
              </a:cxn>
              <a:cxn ang="0">
                <a:pos x="29" y="44"/>
              </a:cxn>
              <a:cxn ang="0">
                <a:pos x="17" y="36"/>
              </a:cxn>
              <a:cxn ang="0">
                <a:pos x="7" y="42"/>
              </a:cxn>
              <a:cxn ang="0">
                <a:pos x="29" y="56"/>
              </a:cxn>
              <a:cxn ang="0">
                <a:pos x="41" y="32"/>
              </a:cxn>
              <a:cxn ang="0">
                <a:pos x="32" y="26"/>
              </a:cxn>
              <a:cxn ang="0">
                <a:pos x="22" y="32"/>
              </a:cxn>
              <a:cxn ang="0">
                <a:pos x="32" y="39"/>
              </a:cxn>
              <a:cxn ang="0">
                <a:pos x="41" y="32"/>
              </a:cxn>
              <a:cxn ang="0">
                <a:pos x="56" y="23"/>
              </a:cxn>
              <a:cxn ang="0">
                <a:pos x="35" y="8"/>
              </a:cxn>
              <a:cxn ang="0">
                <a:pos x="35" y="21"/>
              </a:cxn>
              <a:cxn ang="0">
                <a:pos x="46" y="29"/>
              </a:cxn>
              <a:cxn ang="0">
                <a:pos x="56" y="23"/>
              </a:cxn>
              <a:cxn ang="0">
                <a:pos x="56" y="42"/>
              </a:cxn>
              <a:cxn ang="0">
                <a:pos x="46" y="36"/>
              </a:cxn>
              <a:cxn ang="0">
                <a:pos x="35" y="44"/>
              </a:cxn>
              <a:cxn ang="0">
                <a:pos x="35" y="56"/>
              </a:cxn>
              <a:cxn ang="0">
                <a:pos x="56" y="42"/>
              </a:cxn>
              <a:cxn ang="0">
                <a:pos x="58" y="37"/>
              </a:cxn>
              <a:cxn ang="0">
                <a:pos x="58" y="28"/>
              </a:cxn>
              <a:cxn ang="0">
                <a:pos x="51" y="32"/>
              </a:cxn>
              <a:cxn ang="0">
                <a:pos x="58" y="37"/>
              </a:cxn>
            </a:cxnLst>
            <a:rect l="0" t="0" r="r" b="b"/>
            <a:pathLst>
              <a:path w="64" h="64">
                <a:moveTo>
                  <a:pt x="64" y="42"/>
                </a:moveTo>
                <a:cubicBezTo>
                  <a:pt x="64" y="43"/>
                  <a:pt x="63" y="44"/>
                  <a:pt x="63" y="4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64"/>
                  <a:pt x="32" y="64"/>
                  <a:pt x="32" y="64"/>
                </a:cubicBezTo>
                <a:cubicBezTo>
                  <a:pt x="31" y="64"/>
                  <a:pt x="31" y="64"/>
                  <a:pt x="30" y="64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3" y="1"/>
                  <a:pt x="33" y="1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1"/>
                  <a:pt x="64" y="22"/>
                  <a:pt x="64" y="23"/>
                </a:cubicBezTo>
                <a:lnTo>
                  <a:pt x="64" y="42"/>
                </a:lnTo>
                <a:close/>
                <a:moveTo>
                  <a:pt x="12" y="32"/>
                </a:moveTo>
                <a:cubicBezTo>
                  <a:pt x="5" y="28"/>
                  <a:pt x="5" y="28"/>
                  <a:pt x="5" y="28"/>
                </a:cubicBezTo>
                <a:cubicBezTo>
                  <a:pt x="5" y="37"/>
                  <a:pt x="5" y="37"/>
                  <a:pt x="5" y="37"/>
                </a:cubicBezTo>
                <a:lnTo>
                  <a:pt x="12" y="32"/>
                </a:lnTo>
                <a:close/>
                <a:moveTo>
                  <a:pt x="29" y="21"/>
                </a:moveTo>
                <a:cubicBezTo>
                  <a:pt x="29" y="8"/>
                  <a:pt x="29" y="8"/>
                  <a:pt x="29" y="8"/>
                </a:cubicBezTo>
                <a:cubicBezTo>
                  <a:pt x="7" y="23"/>
                  <a:pt x="7" y="23"/>
                  <a:pt x="7" y="23"/>
                </a:cubicBezTo>
                <a:cubicBezTo>
                  <a:pt x="17" y="29"/>
                  <a:pt x="17" y="29"/>
                  <a:pt x="17" y="29"/>
                </a:cubicBezTo>
                <a:lnTo>
                  <a:pt x="29" y="21"/>
                </a:lnTo>
                <a:close/>
                <a:moveTo>
                  <a:pt x="29" y="56"/>
                </a:moveTo>
                <a:cubicBezTo>
                  <a:pt x="29" y="44"/>
                  <a:pt x="29" y="44"/>
                  <a:pt x="29" y="44"/>
                </a:cubicBezTo>
                <a:cubicBezTo>
                  <a:pt x="17" y="36"/>
                  <a:pt x="17" y="36"/>
                  <a:pt x="17" y="36"/>
                </a:cubicBezTo>
                <a:cubicBezTo>
                  <a:pt x="7" y="42"/>
                  <a:pt x="7" y="42"/>
                  <a:pt x="7" y="42"/>
                </a:cubicBezTo>
                <a:lnTo>
                  <a:pt x="29" y="56"/>
                </a:lnTo>
                <a:close/>
                <a:moveTo>
                  <a:pt x="41" y="32"/>
                </a:moveTo>
                <a:cubicBezTo>
                  <a:pt x="32" y="26"/>
                  <a:pt x="32" y="26"/>
                  <a:pt x="3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39"/>
                  <a:pt x="32" y="39"/>
                  <a:pt x="32" y="39"/>
                </a:cubicBezTo>
                <a:lnTo>
                  <a:pt x="41" y="32"/>
                </a:lnTo>
                <a:close/>
                <a:moveTo>
                  <a:pt x="56" y="23"/>
                </a:moveTo>
                <a:cubicBezTo>
                  <a:pt x="35" y="8"/>
                  <a:pt x="35" y="8"/>
                  <a:pt x="35" y="8"/>
                </a:cubicBezTo>
                <a:cubicBezTo>
                  <a:pt x="35" y="21"/>
                  <a:pt x="35" y="21"/>
                  <a:pt x="35" y="21"/>
                </a:cubicBezTo>
                <a:cubicBezTo>
                  <a:pt x="46" y="29"/>
                  <a:pt x="46" y="29"/>
                  <a:pt x="46" y="29"/>
                </a:cubicBezTo>
                <a:lnTo>
                  <a:pt x="56" y="23"/>
                </a:lnTo>
                <a:close/>
                <a:moveTo>
                  <a:pt x="56" y="42"/>
                </a:moveTo>
                <a:cubicBezTo>
                  <a:pt x="46" y="36"/>
                  <a:pt x="46" y="36"/>
                  <a:pt x="46" y="3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56"/>
                  <a:pt x="35" y="56"/>
                  <a:pt x="35" y="56"/>
                </a:cubicBezTo>
                <a:lnTo>
                  <a:pt x="56" y="42"/>
                </a:lnTo>
                <a:close/>
                <a:moveTo>
                  <a:pt x="58" y="37"/>
                </a:moveTo>
                <a:cubicBezTo>
                  <a:pt x="58" y="28"/>
                  <a:pt x="58" y="28"/>
                  <a:pt x="58" y="28"/>
                </a:cubicBezTo>
                <a:cubicBezTo>
                  <a:pt x="51" y="32"/>
                  <a:pt x="51" y="32"/>
                  <a:pt x="51" y="32"/>
                </a:cubicBezTo>
                <a:lnTo>
                  <a:pt x="58" y="37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8" name="ï$ḷide"/>
          <p:cNvSpPr/>
          <p:nvPr/>
        </p:nvSpPr>
        <p:spPr bwMode="auto">
          <a:xfrm>
            <a:off x="5909841" y="3610846"/>
            <a:ext cx="477143" cy="614102"/>
          </a:xfrm>
          <a:custGeom>
            <a:avLst/>
            <a:gdLst/>
            <a:ahLst/>
            <a:cxnLst>
              <a:cxn ang="0">
                <a:pos x="25" y="46"/>
              </a:cxn>
              <a:cxn ang="0">
                <a:pos x="1" y="64"/>
              </a:cxn>
              <a:cxn ang="0">
                <a:pos x="0" y="62"/>
              </a:cxn>
              <a:cxn ang="0">
                <a:pos x="1" y="61"/>
              </a:cxn>
              <a:cxn ang="0">
                <a:pos x="22" y="46"/>
              </a:cxn>
              <a:cxn ang="0">
                <a:pos x="1" y="36"/>
              </a:cxn>
              <a:cxn ang="0">
                <a:pos x="24" y="41"/>
              </a:cxn>
              <a:cxn ang="0">
                <a:pos x="27" y="31"/>
              </a:cxn>
              <a:cxn ang="0">
                <a:pos x="7" y="18"/>
              </a:cxn>
              <a:cxn ang="0">
                <a:pos x="27" y="28"/>
              </a:cxn>
              <a:cxn ang="0">
                <a:pos x="28" y="21"/>
              </a:cxn>
              <a:cxn ang="0">
                <a:pos x="23" y="0"/>
              </a:cxn>
              <a:cxn ang="0">
                <a:pos x="31" y="21"/>
              </a:cxn>
              <a:cxn ang="0">
                <a:pos x="31" y="25"/>
              </a:cxn>
              <a:cxn ang="0">
                <a:pos x="48" y="18"/>
              </a:cxn>
              <a:cxn ang="0">
                <a:pos x="30" y="32"/>
              </a:cxn>
              <a:cxn ang="0">
                <a:pos x="27" y="42"/>
              </a:cxn>
              <a:cxn ang="0">
                <a:pos x="50" y="39"/>
              </a:cxn>
              <a:cxn ang="0">
                <a:pos x="25" y="46"/>
              </a:cxn>
            </a:cxnLst>
            <a:rect l="0" t="0" r="r" b="b"/>
            <a:pathLst>
              <a:path w="50" h="64">
                <a:moveTo>
                  <a:pt x="25" y="46"/>
                </a:moveTo>
                <a:cubicBezTo>
                  <a:pt x="20" y="57"/>
                  <a:pt x="11" y="64"/>
                  <a:pt x="1" y="64"/>
                </a:cubicBezTo>
                <a:cubicBezTo>
                  <a:pt x="0" y="64"/>
                  <a:pt x="0" y="63"/>
                  <a:pt x="0" y="62"/>
                </a:cubicBezTo>
                <a:cubicBezTo>
                  <a:pt x="0" y="61"/>
                  <a:pt x="0" y="61"/>
                  <a:pt x="1" y="61"/>
                </a:cubicBezTo>
                <a:cubicBezTo>
                  <a:pt x="10" y="61"/>
                  <a:pt x="17" y="55"/>
                  <a:pt x="22" y="46"/>
                </a:cubicBezTo>
                <a:cubicBezTo>
                  <a:pt x="17" y="48"/>
                  <a:pt x="6" y="50"/>
                  <a:pt x="1" y="36"/>
                </a:cubicBezTo>
                <a:cubicBezTo>
                  <a:pt x="15" y="30"/>
                  <a:pt x="22" y="37"/>
                  <a:pt x="24" y="41"/>
                </a:cubicBezTo>
                <a:cubicBezTo>
                  <a:pt x="25" y="38"/>
                  <a:pt x="26" y="35"/>
                  <a:pt x="27" y="31"/>
                </a:cubicBezTo>
                <a:cubicBezTo>
                  <a:pt x="27" y="31"/>
                  <a:pt x="9" y="34"/>
                  <a:pt x="7" y="18"/>
                </a:cubicBezTo>
                <a:cubicBezTo>
                  <a:pt x="23" y="12"/>
                  <a:pt x="27" y="28"/>
                  <a:pt x="27" y="28"/>
                </a:cubicBezTo>
                <a:cubicBezTo>
                  <a:pt x="27" y="26"/>
                  <a:pt x="28" y="21"/>
                  <a:pt x="28" y="21"/>
                </a:cubicBezTo>
                <a:cubicBezTo>
                  <a:pt x="28" y="21"/>
                  <a:pt x="14" y="12"/>
                  <a:pt x="23" y="0"/>
                </a:cubicBezTo>
                <a:cubicBezTo>
                  <a:pt x="39" y="5"/>
                  <a:pt x="31" y="21"/>
                  <a:pt x="31" y="21"/>
                </a:cubicBezTo>
                <a:cubicBezTo>
                  <a:pt x="31" y="21"/>
                  <a:pt x="31" y="24"/>
                  <a:pt x="31" y="25"/>
                </a:cubicBezTo>
                <a:cubicBezTo>
                  <a:pt x="31" y="25"/>
                  <a:pt x="37" y="14"/>
                  <a:pt x="48" y="18"/>
                </a:cubicBezTo>
                <a:cubicBezTo>
                  <a:pt x="48" y="35"/>
                  <a:pt x="30" y="32"/>
                  <a:pt x="30" y="32"/>
                </a:cubicBezTo>
                <a:cubicBezTo>
                  <a:pt x="29" y="35"/>
                  <a:pt x="29" y="39"/>
                  <a:pt x="27" y="42"/>
                </a:cubicBezTo>
                <a:cubicBezTo>
                  <a:pt x="27" y="42"/>
                  <a:pt x="38" y="30"/>
                  <a:pt x="50" y="39"/>
                </a:cubicBezTo>
                <a:cubicBezTo>
                  <a:pt x="43" y="57"/>
                  <a:pt x="25" y="46"/>
                  <a:pt x="25" y="4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29" name="iŝļiďè"/>
          <p:cNvSpPr/>
          <p:nvPr/>
        </p:nvSpPr>
        <p:spPr bwMode="auto">
          <a:xfrm>
            <a:off x="8104209" y="2998605"/>
            <a:ext cx="363527" cy="400552"/>
          </a:xfrm>
          <a:custGeom>
            <a:avLst/>
            <a:gdLst/>
            <a:ahLst/>
            <a:cxnLst>
              <a:cxn ang="0">
                <a:pos x="40" y="55"/>
              </a:cxn>
              <a:cxn ang="0">
                <a:pos x="32" y="51"/>
              </a:cxn>
              <a:cxn ang="0">
                <a:pos x="4" y="24"/>
              </a:cxn>
              <a:cxn ang="0">
                <a:pos x="0" y="14"/>
              </a:cxn>
              <a:cxn ang="0">
                <a:pos x="13" y="0"/>
              </a:cxn>
              <a:cxn ang="0">
                <a:pos x="23" y="5"/>
              </a:cxn>
              <a:cxn ang="0">
                <a:pos x="45" y="26"/>
              </a:cxn>
              <a:cxn ang="0">
                <a:pos x="45" y="27"/>
              </a:cxn>
              <a:cxn ang="0">
                <a:pos x="42" y="30"/>
              </a:cxn>
              <a:cxn ang="0">
                <a:pos x="42" y="29"/>
              </a:cxn>
              <a:cxn ang="0">
                <a:pos x="20" y="8"/>
              </a:cxn>
              <a:cxn ang="0">
                <a:pos x="13" y="5"/>
              </a:cxn>
              <a:cxn ang="0">
                <a:pos x="4" y="14"/>
              </a:cxn>
              <a:cxn ang="0">
                <a:pos x="7" y="21"/>
              </a:cxn>
              <a:cxn ang="0">
                <a:pos x="35" y="48"/>
              </a:cxn>
              <a:cxn ang="0">
                <a:pos x="40" y="50"/>
              </a:cxn>
              <a:cxn ang="0">
                <a:pos x="45" y="45"/>
              </a:cxn>
              <a:cxn ang="0">
                <a:pos x="43" y="40"/>
              </a:cxn>
              <a:cxn ang="0">
                <a:pos x="22" y="19"/>
              </a:cxn>
              <a:cxn ang="0">
                <a:pos x="20" y="18"/>
              </a:cxn>
              <a:cxn ang="0">
                <a:pos x="18" y="21"/>
              </a:cxn>
              <a:cxn ang="0">
                <a:pos x="19" y="23"/>
              </a:cxn>
              <a:cxn ang="0">
                <a:pos x="33" y="38"/>
              </a:cxn>
              <a:cxn ang="0">
                <a:pos x="34" y="38"/>
              </a:cxn>
              <a:cxn ang="0">
                <a:pos x="31" y="41"/>
              </a:cxn>
              <a:cxn ang="0">
                <a:pos x="30" y="41"/>
              </a:cxn>
              <a:cxn ang="0">
                <a:pos x="16" y="26"/>
              </a:cxn>
              <a:cxn ang="0">
                <a:pos x="13" y="21"/>
              </a:cxn>
              <a:cxn ang="0">
                <a:pos x="20" y="14"/>
              </a:cxn>
              <a:cxn ang="0">
                <a:pos x="26" y="16"/>
              </a:cxn>
              <a:cxn ang="0">
                <a:pos x="46" y="37"/>
              </a:cxn>
              <a:cxn ang="0">
                <a:pos x="50" y="45"/>
              </a:cxn>
              <a:cxn ang="0">
                <a:pos x="40" y="55"/>
              </a:cxn>
            </a:cxnLst>
            <a:rect l="0" t="0" r="r" b="b"/>
            <a:pathLst>
              <a:path w="50" h="55">
                <a:moveTo>
                  <a:pt x="40" y="55"/>
                </a:moveTo>
                <a:cubicBezTo>
                  <a:pt x="37" y="55"/>
                  <a:pt x="34" y="54"/>
                  <a:pt x="32" y="51"/>
                </a:cubicBezTo>
                <a:cubicBezTo>
                  <a:pt x="4" y="24"/>
                  <a:pt x="4" y="24"/>
                  <a:pt x="4" y="24"/>
                </a:cubicBezTo>
                <a:cubicBezTo>
                  <a:pt x="1" y="21"/>
                  <a:pt x="0" y="18"/>
                  <a:pt x="0" y="14"/>
                </a:cubicBezTo>
                <a:cubicBezTo>
                  <a:pt x="0" y="7"/>
                  <a:pt x="6" y="0"/>
                  <a:pt x="13" y="0"/>
                </a:cubicBezTo>
                <a:cubicBezTo>
                  <a:pt x="17" y="0"/>
                  <a:pt x="21" y="2"/>
                  <a:pt x="23" y="5"/>
                </a:cubicBezTo>
                <a:cubicBezTo>
                  <a:pt x="45" y="26"/>
                  <a:pt x="45" y="26"/>
                  <a:pt x="45" y="26"/>
                </a:cubicBezTo>
                <a:cubicBezTo>
                  <a:pt x="45" y="26"/>
                  <a:pt x="45" y="27"/>
                  <a:pt x="45" y="27"/>
                </a:cubicBezTo>
                <a:cubicBezTo>
                  <a:pt x="45" y="28"/>
                  <a:pt x="43" y="30"/>
                  <a:pt x="42" y="30"/>
                </a:cubicBezTo>
                <a:cubicBezTo>
                  <a:pt x="42" y="30"/>
                  <a:pt x="42" y="30"/>
                  <a:pt x="42" y="29"/>
                </a:cubicBezTo>
                <a:cubicBezTo>
                  <a:pt x="20" y="8"/>
                  <a:pt x="20" y="8"/>
                  <a:pt x="20" y="8"/>
                </a:cubicBezTo>
                <a:cubicBezTo>
                  <a:pt x="18" y="6"/>
                  <a:pt x="16" y="5"/>
                  <a:pt x="13" y="5"/>
                </a:cubicBezTo>
                <a:cubicBezTo>
                  <a:pt x="8" y="5"/>
                  <a:pt x="4" y="9"/>
                  <a:pt x="4" y="14"/>
                </a:cubicBezTo>
                <a:cubicBezTo>
                  <a:pt x="4" y="16"/>
                  <a:pt x="5" y="19"/>
                  <a:pt x="7" y="21"/>
                </a:cubicBezTo>
                <a:cubicBezTo>
                  <a:pt x="35" y="48"/>
                  <a:pt x="35" y="48"/>
                  <a:pt x="35" y="48"/>
                </a:cubicBezTo>
                <a:cubicBezTo>
                  <a:pt x="36" y="50"/>
                  <a:pt x="38" y="50"/>
                  <a:pt x="40" y="50"/>
                </a:cubicBezTo>
                <a:cubicBezTo>
                  <a:pt x="43" y="50"/>
                  <a:pt x="45" y="48"/>
                  <a:pt x="45" y="45"/>
                </a:cubicBezTo>
                <a:cubicBezTo>
                  <a:pt x="45" y="43"/>
                  <a:pt x="44" y="41"/>
                  <a:pt x="43" y="40"/>
                </a:cubicBezTo>
                <a:cubicBezTo>
                  <a:pt x="22" y="19"/>
                  <a:pt x="22" y="19"/>
                  <a:pt x="22" y="19"/>
                </a:cubicBezTo>
                <a:cubicBezTo>
                  <a:pt x="22" y="19"/>
                  <a:pt x="21" y="18"/>
                  <a:pt x="20" y="18"/>
                </a:cubicBezTo>
                <a:cubicBezTo>
                  <a:pt x="19" y="18"/>
                  <a:pt x="18" y="19"/>
                  <a:pt x="18" y="21"/>
                </a:cubicBezTo>
                <a:cubicBezTo>
                  <a:pt x="18" y="22"/>
                  <a:pt x="18" y="22"/>
                  <a:pt x="19" y="23"/>
                </a:cubicBezTo>
                <a:cubicBezTo>
                  <a:pt x="33" y="38"/>
                  <a:pt x="33" y="38"/>
                  <a:pt x="33" y="38"/>
                </a:cubicBezTo>
                <a:cubicBezTo>
                  <a:pt x="34" y="38"/>
                  <a:pt x="34" y="38"/>
                  <a:pt x="34" y="38"/>
                </a:cubicBezTo>
                <a:cubicBezTo>
                  <a:pt x="34" y="39"/>
                  <a:pt x="32" y="41"/>
                  <a:pt x="31" y="41"/>
                </a:cubicBezTo>
                <a:cubicBezTo>
                  <a:pt x="31" y="41"/>
                  <a:pt x="30" y="41"/>
                  <a:pt x="30" y="41"/>
                </a:cubicBezTo>
                <a:cubicBezTo>
                  <a:pt x="16" y="26"/>
                  <a:pt x="16" y="26"/>
                  <a:pt x="16" y="26"/>
                </a:cubicBezTo>
                <a:cubicBezTo>
                  <a:pt x="14" y="25"/>
                  <a:pt x="13" y="23"/>
                  <a:pt x="13" y="21"/>
                </a:cubicBezTo>
                <a:cubicBezTo>
                  <a:pt x="13" y="17"/>
                  <a:pt x="16" y="14"/>
                  <a:pt x="20" y="14"/>
                </a:cubicBezTo>
                <a:cubicBezTo>
                  <a:pt x="22" y="14"/>
                  <a:pt x="24" y="15"/>
                  <a:pt x="26" y="16"/>
                </a:cubicBezTo>
                <a:cubicBezTo>
                  <a:pt x="46" y="37"/>
                  <a:pt x="46" y="37"/>
                  <a:pt x="46" y="37"/>
                </a:cubicBezTo>
                <a:cubicBezTo>
                  <a:pt x="49" y="39"/>
                  <a:pt x="50" y="42"/>
                  <a:pt x="50" y="45"/>
                </a:cubicBezTo>
                <a:cubicBezTo>
                  <a:pt x="50" y="51"/>
                  <a:pt x="46" y="55"/>
                  <a:pt x="40" y="55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30" name="íṣḻíde"/>
          <p:cNvSpPr/>
          <p:nvPr/>
        </p:nvSpPr>
        <p:spPr bwMode="auto">
          <a:xfrm>
            <a:off x="3782388" y="3022617"/>
            <a:ext cx="406760" cy="315502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31" name="ïSľíḋe"/>
          <p:cNvSpPr/>
          <p:nvPr/>
        </p:nvSpPr>
        <p:spPr bwMode="auto">
          <a:xfrm>
            <a:off x="4326858" y="3727884"/>
            <a:ext cx="304871" cy="236471"/>
          </a:xfrm>
          <a:custGeom>
            <a:avLst/>
            <a:gdLst/>
            <a:ahLst/>
            <a:cxnLst>
              <a:cxn ang="0">
                <a:pos x="66" y="17"/>
              </a:cxn>
              <a:cxn ang="0">
                <a:pos x="47" y="30"/>
              </a:cxn>
              <a:cxn ang="0">
                <a:pos x="37" y="36"/>
              </a:cxn>
              <a:cxn ang="0">
                <a:pos x="36" y="36"/>
              </a:cxn>
              <a:cxn ang="0">
                <a:pos x="36" y="36"/>
              </a:cxn>
              <a:cxn ang="0">
                <a:pos x="26" y="30"/>
              </a:cxn>
              <a:cxn ang="0">
                <a:pos x="7" y="17"/>
              </a:cxn>
              <a:cxn ang="0">
                <a:pos x="0" y="7"/>
              </a:cxn>
              <a:cxn ang="0">
                <a:pos x="7" y="0"/>
              </a:cxn>
              <a:cxn ang="0">
                <a:pos x="66" y="0"/>
              </a:cxn>
              <a:cxn ang="0">
                <a:pos x="72" y="6"/>
              </a:cxn>
              <a:cxn ang="0">
                <a:pos x="66" y="17"/>
              </a:cxn>
              <a:cxn ang="0">
                <a:pos x="72" y="50"/>
              </a:cxn>
              <a:cxn ang="0">
                <a:pos x="66" y="56"/>
              </a:cxn>
              <a:cxn ang="0">
                <a:pos x="7" y="56"/>
              </a:cxn>
              <a:cxn ang="0">
                <a:pos x="0" y="50"/>
              </a:cxn>
              <a:cxn ang="0">
                <a:pos x="0" y="18"/>
              </a:cxn>
              <a:cxn ang="0">
                <a:pos x="5" y="21"/>
              </a:cxn>
              <a:cxn ang="0">
                <a:pos x="24" y="35"/>
              </a:cxn>
              <a:cxn ang="0">
                <a:pos x="36" y="41"/>
              </a:cxn>
              <a:cxn ang="0">
                <a:pos x="36" y="41"/>
              </a:cxn>
              <a:cxn ang="0">
                <a:pos x="37" y="41"/>
              </a:cxn>
              <a:cxn ang="0">
                <a:pos x="48" y="35"/>
              </a:cxn>
              <a:cxn ang="0">
                <a:pos x="68" y="21"/>
              </a:cxn>
              <a:cxn ang="0">
                <a:pos x="72" y="18"/>
              </a:cxn>
              <a:cxn ang="0">
                <a:pos x="72" y="50"/>
              </a:cxn>
            </a:cxnLst>
            <a:rect l="0" t="0" r="r" b="b"/>
            <a:pathLst>
              <a:path w="72" h="56">
                <a:moveTo>
                  <a:pt x="66" y="17"/>
                </a:moveTo>
                <a:cubicBezTo>
                  <a:pt x="59" y="21"/>
                  <a:pt x="53" y="26"/>
                  <a:pt x="47" y="30"/>
                </a:cubicBezTo>
                <a:cubicBezTo>
                  <a:pt x="44" y="32"/>
                  <a:pt x="40" y="36"/>
                  <a:pt x="37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33" y="36"/>
                  <a:pt x="29" y="32"/>
                  <a:pt x="26" y="30"/>
                </a:cubicBezTo>
                <a:cubicBezTo>
                  <a:pt x="20" y="26"/>
                  <a:pt x="14" y="21"/>
                  <a:pt x="7" y="17"/>
                </a:cubicBezTo>
                <a:cubicBezTo>
                  <a:pt x="5" y="15"/>
                  <a:pt x="0" y="11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70" y="0"/>
                  <a:pt x="72" y="2"/>
                  <a:pt x="72" y="6"/>
                </a:cubicBezTo>
                <a:cubicBezTo>
                  <a:pt x="72" y="11"/>
                  <a:pt x="69" y="15"/>
                  <a:pt x="66" y="17"/>
                </a:cubicBezTo>
                <a:close/>
                <a:moveTo>
                  <a:pt x="72" y="50"/>
                </a:moveTo>
                <a:cubicBezTo>
                  <a:pt x="72" y="53"/>
                  <a:pt x="70" y="56"/>
                  <a:pt x="66" y="56"/>
                </a:cubicBezTo>
                <a:cubicBezTo>
                  <a:pt x="7" y="56"/>
                  <a:pt x="7" y="56"/>
                  <a:pt x="7" y="56"/>
                </a:cubicBezTo>
                <a:cubicBezTo>
                  <a:pt x="3" y="56"/>
                  <a:pt x="0" y="53"/>
                  <a:pt x="0" y="50"/>
                </a:cubicBezTo>
                <a:cubicBezTo>
                  <a:pt x="0" y="18"/>
                  <a:pt x="0" y="18"/>
                  <a:pt x="0" y="18"/>
                </a:cubicBezTo>
                <a:cubicBezTo>
                  <a:pt x="2" y="19"/>
                  <a:pt x="3" y="20"/>
                  <a:pt x="5" y="21"/>
                </a:cubicBezTo>
                <a:cubicBezTo>
                  <a:pt x="11" y="26"/>
                  <a:pt x="18" y="30"/>
                  <a:pt x="24" y="35"/>
                </a:cubicBezTo>
                <a:cubicBezTo>
                  <a:pt x="28" y="38"/>
                  <a:pt x="32" y="41"/>
                  <a:pt x="36" y="41"/>
                </a:cubicBezTo>
                <a:cubicBezTo>
                  <a:pt x="36" y="41"/>
                  <a:pt x="36" y="41"/>
                  <a:pt x="36" y="41"/>
                </a:cubicBezTo>
                <a:cubicBezTo>
                  <a:pt x="37" y="41"/>
                  <a:pt x="37" y="41"/>
                  <a:pt x="37" y="41"/>
                </a:cubicBezTo>
                <a:cubicBezTo>
                  <a:pt x="41" y="41"/>
                  <a:pt x="45" y="38"/>
                  <a:pt x="48" y="35"/>
                </a:cubicBezTo>
                <a:cubicBezTo>
                  <a:pt x="55" y="30"/>
                  <a:pt x="62" y="26"/>
                  <a:pt x="68" y="21"/>
                </a:cubicBezTo>
                <a:cubicBezTo>
                  <a:pt x="70" y="20"/>
                  <a:pt x="71" y="19"/>
                  <a:pt x="72" y="18"/>
                </a:cubicBezTo>
                <a:lnTo>
                  <a:pt x="72" y="5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32" name="îş1iďè"/>
          <p:cNvSpPr/>
          <p:nvPr/>
        </p:nvSpPr>
        <p:spPr bwMode="auto">
          <a:xfrm>
            <a:off x="7664413" y="3692928"/>
            <a:ext cx="283374" cy="261877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33" name="iṡ1iḋè"/>
          <p:cNvSpPr/>
          <p:nvPr/>
        </p:nvSpPr>
        <p:spPr bwMode="auto">
          <a:xfrm>
            <a:off x="6755737" y="5285817"/>
            <a:ext cx="510399" cy="510399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34" name="iṡľïḍè"/>
          <p:cNvSpPr/>
          <p:nvPr/>
        </p:nvSpPr>
        <p:spPr bwMode="auto">
          <a:xfrm>
            <a:off x="5054761" y="5331439"/>
            <a:ext cx="510399" cy="510399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latin typeface="Arial"/>
              <a:ea typeface="微软雅黑"/>
              <a:cs typeface="+mn-ea"/>
              <a:sym typeface="Arial"/>
            </a:endParaRPr>
          </a:p>
        </p:txBody>
      </p:sp>
      <p:grpSp>
        <p:nvGrpSpPr>
          <p:cNvPr id="35" name="组合 34"/>
          <p:cNvGrpSpPr/>
          <p:nvPr/>
        </p:nvGrpSpPr>
        <p:grpSpPr>
          <a:xfrm flipH="1">
            <a:off x="2147872" y="4714394"/>
            <a:ext cx="1930886" cy="1496782"/>
            <a:chOff x="1007185" y="3868211"/>
            <a:chExt cx="1983802" cy="1399147"/>
          </a:xfrm>
        </p:grpSpPr>
        <p:sp>
          <p:nvSpPr>
            <p:cNvPr id="36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1001243" y="2334051"/>
            <a:ext cx="1930886" cy="1496782"/>
            <a:chOff x="1007185" y="3868211"/>
            <a:chExt cx="1983802" cy="1399147"/>
          </a:xfrm>
        </p:grpSpPr>
        <p:sp>
          <p:nvSpPr>
            <p:cNvPr id="39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 flipH="1">
            <a:off x="8113243" y="4714394"/>
            <a:ext cx="1930886" cy="1496782"/>
            <a:chOff x="1007185" y="3868211"/>
            <a:chExt cx="1983802" cy="1399147"/>
          </a:xfrm>
        </p:grpSpPr>
        <p:sp>
          <p:nvSpPr>
            <p:cNvPr id="42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 flipH="1">
            <a:off x="9259872" y="2334051"/>
            <a:ext cx="1930886" cy="1496782"/>
            <a:chOff x="1007185" y="3868211"/>
            <a:chExt cx="1983802" cy="1399147"/>
          </a:xfrm>
        </p:grpSpPr>
        <p:sp>
          <p:nvSpPr>
            <p:cNvPr id="45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5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5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5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6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6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7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7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7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9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9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500"/>
                            </p:stCondLst>
                            <p:childTnLst>
                              <p:par>
                                <p:cTn id="98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0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0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5400" spc="300" dirty="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  <a:sym typeface="Arial"/>
                </a:rPr>
                <a:t>工作规划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>
            <a:off x="1803702" y="1723431"/>
            <a:ext cx="2525487" cy="2525488"/>
          </a:xfrm>
          <a:prstGeom prst="roundRect">
            <a:avLst/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4842026" y="1723431"/>
            <a:ext cx="2525487" cy="2525488"/>
          </a:xfrm>
          <a:prstGeom prst="round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17" name="矩形: 圆角 16"/>
          <p:cNvSpPr/>
          <p:nvPr/>
        </p:nvSpPr>
        <p:spPr>
          <a:xfrm>
            <a:off x="7880350" y="1723431"/>
            <a:ext cx="2525487" cy="2525488"/>
          </a:xfrm>
          <a:prstGeom prst="roundRect">
            <a:avLst/>
          </a:pr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30351" y="4711015"/>
            <a:ext cx="2728684" cy="1127450"/>
            <a:chOff x="1007185" y="3868211"/>
            <a:chExt cx="1983802" cy="1053906"/>
          </a:xfrm>
        </p:grpSpPr>
        <p:sp>
          <p:nvSpPr>
            <p:cNvPr id="24" name="矩形 3"/>
            <p:cNvSpPr>
              <a:spLocks noChangeArrowheads="1"/>
            </p:cNvSpPr>
            <p:nvPr/>
          </p:nvSpPr>
          <p:spPr bwMode="auto">
            <a:xfrm>
              <a:off x="1439689" y="3868211"/>
              <a:ext cx="1118795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007185" y="4272275"/>
              <a:ext cx="1983802" cy="64984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788809" y="4711015"/>
            <a:ext cx="2728684" cy="1127450"/>
            <a:chOff x="1007185" y="3868211"/>
            <a:chExt cx="1983802" cy="1053906"/>
          </a:xfrm>
        </p:grpSpPr>
        <p:sp>
          <p:nvSpPr>
            <p:cNvPr id="27" name="矩形 3"/>
            <p:cNvSpPr>
              <a:spLocks noChangeArrowheads="1"/>
            </p:cNvSpPr>
            <p:nvPr/>
          </p:nvSpPr>
          <p:spPr bwMode="auto">
            <a:xfrm>
              <a:off x="1439689" y="3868211"/>
              <a:ext cx="1118795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007185" y="4272275"/>
              <a:ext cx="1983802" cy="64984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8047266" y="4711015"/>
            <a:ext cx="2728684" cy="1127450"/>
            <a:chOff x="1007185" y="3868211"/>
            <a:chExt cx="1983802" cy="1053906"/>
          </a:xfrm>
        </p:grpSpPr>
        <p:sp>
          <p:nvSpPr>
            <p:cNvPr id="30" name="矩形 3"/>
            <p:cNvSpPr>
              <a:spLocks noChangeArrowheads="1"/>
            </p:cNvSpPr>
            <p:nvPr/>
          </p:nvSpPr>
          <p:spPr bwMode="auto">
            <a:xfrm>
              <a:off x="1439689" y="3868211"/>
              <a:ext cx="1118795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07185" y="4272275"/>
              <a:ext cx="1983802" cy="64984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sp>
        <p:nvSpPr>
          <p:cNvPr id="34" name="Freeform 147"/>
          <p:cNvSpPr>
            <a:spLocks noEditPoints="1"/>
          </p:cNvSpPr>
          <p:nvPr/>
        </p:nvSpPr>
        <p:spPr bwMode="auto">
          <a:xfrm>
            <a:off x="10918675" y="2853884"/>
            <a:ext cx="270933" cy="264583"/>
          </a:xfrm>
          <a:custGeom>
            <a:avLst/>
            <a:gdLst>
              <a:gd name="T0" fmla="*/ 2147483646 w 59"/>
              <a:gd name="T1" fmla="*/ 2147483646 h 58"/>
              <a:gd name="T2" fmla="*/ 0 w 59"/>
              <a:gd name="T3" fmla="*/ 2147483646 h 58"/>
              <a:gd name="T4" fmla="*/ 2147483646 w 59"/>
              <a:gd name="T5" fmla="*/ 0 h 58"/>
              <a:gd name="T6" fmla="*/ 2147483646 w 59"/>
              <a:gd name="T7" fmla="*/ 2147483646 h 58"/>
              <a:gd name="T8" fmla="*/ 2147483646 w 59"/>
              <a:gd name="T9" fmla="*/ 2147483646 h 58"/>
              <a:gd name="T10" fmla="*/ 2147483646 w 59"/>
              <a:gd name="T11" fmla="*/ 2147483646 h 58"/>
              <a:gd name="T12" fmla="*/ 2147483646 w 59"/>
              <a:gd name="T13" fmla="*/ 2147483646 h 58"/>
              <a:gd name="T14" fmla="*/ 2147483646 w 59"/>
              <a:gd name="T15" fmla="*/ 2147483646 h 58"/>
              <a:gd name="T16" fmla="*/ 2147483646 w 59"/>
              <a:gd name="T17" fmla="*/ 2147483646 h 58"/>
              <a:gd name="T18" fmla="*/ 2147483646 w 59"/>
              <a:gd name="T19" fmla="*/ 2147483646 h 58"/>
              <a:gd name="T20" fmla="*/ 2147483646 w 59"/>
              <a:gd name="T21" fmla="*/ 2147483646 h 58"/>
              <a:gd name="T22" fmla="*/ 2147483646 w 59"/>
              <a:gd name="T23" fmla="*/ 2147483646 h 58"/>
              <a:gd name="T24" fmla="*/ 2147483646 w 59"/>
              <a:gd name="T25" fmla="*/ 2147483646 h 58"/>
              <a:gd name="T26" fmla="*/ 2147483646 w 59"/>
              <a:gd name="T27" fmla="*/ 2147483646 h 58"/>
              <a:gd name="T28" fmla="*/ 2147483646 w 59"/>
              <a:gd name="T29" fmla="*/ 2147483646 h 58"/>
              <a:gd name="T30" fmla="*/ 2147483646 w 59"/>
              <a:gd name="T31" fmla="*/ 2147483646 h 58"/>
              <a:gd name="T32" fmla="*/ 2147483646 w 59"/>
              <a:gd name="T33" fmla="*/ 2147483646 h 58"/>
              <a:gd name="T34" fmla="*/ 2147483646 w 59"/>
              <a:gd name="T35" fmla="*/ 2147483646 h 58"/>
              <a:gd name="T36" fmla="*/ 2147483646 w 59"/>
              <a:gd name="T37" fmla="*/ 2147483646 h 58"/>
              <a:gd name="T38" fmla="*/ 2147483646 w 59"/>
              <a:gd name="T39" fmla="*/ 2147483646 h 58"/>
              <a:gd name="T40" fmla="*/ 2147483646 w 59"/>
              <a:gd name="T41" fmla="*/ 2147483646 h 58"/>
              <a:gd name="T42" fmla="*/ 2147483646 w 59"/>
              <a:gd name="T43" fmla="*/ 2147483646 h 58"/>
              <a:gd name="T44" fmla="*/ 2147483646 w 59"/>
              <a:gd name="T45" fmla="*/ 2147483646 h 58"/>
              <a:gd name="T46" fmla="*/ 2147483646 w 59"/>
              <a:gd name="T47" fmla="*/ 2147483646 h 58"/>
              <a:gd name="T48" fmla="*/ 2147483646 w 59"/>
              <a:gd name="T49" fmla="*/ 2147483646 h 58"/>
              <a:gd name="T50" fmla="*/ 2147483646 w 59"/>
              <a:gd name="T51" fmla="*/ 2147483646 h 58"/>
              <a:gd name="T52" fmla="*/ 2147483646 w 59"/>
              <a:gd name="T53" fmla="*/ 2147483646 h 58"/>
              <a:gd name="T54" fmla="*/ 2147483646 w 59"/>
              <a:gd name="T55" fmla="*/ 2147483646 h 58"/>
              <a:gd name="T56" fmla="*/ 2147483646 w 59"/>
              <a:gd name="T57" fmla="*/ 2147483646 h 58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59" h="58">
                <a:moveTo>
                  <a:pt x="30" y="58"/>
                </a:moveTo>
                <a:cubicBezTo>
                  <a:pt x="13" y="58"/>
                  <a:pt x="0" y="45"/>
                  <a:pt x="0" y="29"/>
                </a:cubicBezTo>
                <a:cubicBezTo>
                  <a:pt x="0" y="13"/>
                  <a:pt x="13" y="0"/>
                  <a:pt x="30" y="0"/>
                </a:cubicBezTo>
                <a:cubicBezTo>
                  <a:pt x="46" y="0"/>
                  <a:pt x="59" y="13"/>
                  <a:pt x="59" y="29"/>
                </a:cubicBezTo>
                <a:cubicBezTo>
                  <a:pt x="59" y="45"/>
                  <a:pt x="46" y="58"/>
                  <a:pt x="30" y="58"/>
                </a:cubicBezTo>
                <a:close/>
                <a:moveTo>
                  <a:pt x="49" y="26"/>
                </a:moveTo>
                <a:cubicBezTo>
                  <a:pt x="49" y="25"/>
                  <a:pt x="48" y="24"/>
                  <a:pt x="47" y="24"/>
                </a:cubicBezTo>
                <a:cubicBezTo>
                  <a:pt x="28" y="24"/>
                  <a:pt x="28" y="24"/>
                  <a:pt x="28" y="24"/>
                </a:cubicBezTo>
                <a:cubicBezTo>
                  <a:pt x="35" y="17"/>
                  <a:pt x="35" y="17"/>
                  <a:pt x="35" y="17"/>
                </a:cubicBezTo>
                <a:cubicBezTo>
                  <a:pt x="35" y="16"/>
                  <a:pt x="35" y="16"/>
                  <a:pt x="35" y="15"/>
                </a:cubicBezTo>
                <a:cubicBezTo>
                  <a:pt x="35" y="14"/>
                  <a:pt x="35" y="14"/>
                  <a:pt x="35" y="13"/>
                </a:cubicBezTo>
                <a:cubicBezTo>
                  <a:pt x="31" y="10"/>
                  <a:pt x="31" y="10"/>
                  <a:pt x="31" y="10"/>
                </a:cubicBezTo>
                <a:cubicBezTo>
                  <a:pt x="31" y="9"/>
                  <a:pt x="30" y="9"/>
                  <a:pt x="30" y="9"/>
                </a:cubicBezTo>
                <a:cubicBezTo>
                  <a:pt x="29" y="9"/>
                  <a:pt x="28" y="9"/>
                  <a:pt x="28" y="10"/>
                </a:cubicBezTo>
                <a:cubicBezTo>
                  <a:pt x="14" y="24"/>
                  <a:pt x="14" y="24"/>
                  <a:pt x="14" y="24"/>
                </a:cubicBezTo>
                <a:cubicBezTo>
                  <a:pt x="11" y="27"/>
                  <a:pt x="11" y="27"/>
                  <a:pt x="11" y="27"/>
                </a:cubicBezTo>
                <a:cubicBezTo>
                  <a:pt x="10" y="27"/>
                  <a:pt x="10" y="28"/>
                  <a:pt x="10" y="29"/>
                </a:cubicBezTo>
                <a:cubicBezTo>
                  <a:pt x="10" y="29"/>
                  <a:pt x="10" y="30"/>
                  <a:pt x="11" y="30"/>
                </a:cubicBezTo>
                <a:cubicBezTo>
                  <a:pt x="14" y="34"/>
                  <a:pt x="14" y="34"/>
                  <a:pt x="14" y="34"/>
                </a:cubicBezTo>
                <a:cubicBezTo>
                  <a:pt x="28" y="48"/>
                  <a:pt x="28" y="48"/>
                  <a:pt x="28" y="48"/>
                </a:cubicBezTo>
                <a:cubicBezTo>
                  <a:pt x="28" y="48"/>
                  <a:pt x="29" y="48"/>
                  <a:pt x="30" y="48"/>
                </a:cubicBezTo>
                <a:cubicBezTo>
                  <a:pt x="30" y="48"/>
                  <a:pt x="31" y="48"/>
                  <a:pt x="31" y="48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44"/>
                  <a:pt x="35" y="43"/>
                  <a:pt x="35" y="42"/>
                </a:cubicBezTo>
                <a:cubicBezTo>
                  <a:pt x="35" y="42"/>
                  <a:pt x="35" y="41"/>
                  <a:pt x="35" y="41"/>
                </a:cubicBezTo>
                <a:cubicBezTo>
                  <a:pt x="28" y="34"/>
                  <a:pt x="28" y="34"/>
                  <a:pt x="28" y="34"/>
                </a:cubicBezTo>
                <a:cubicBezTo>
                  <a:pt x="47" y="34"/>
                  <a:pt x="47" y="34"/>
                  <a:pt x="47" y="34"/>
                </a:cubicBezTo>
                <a:cubicBezTo>
                  <a:pt x="48" y="34"/>
                  <a:pt x="49" y="32"/>
                  <a:pt x="49" y="31"/>
                </a:cubicBezTo>
                <a:lnTo>
                  <a:pt x="49" y="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35" name="Freeform 147"/>
          <p:cNvSpPr>
            <a:spLocks noEditPoints="1"/>
          </p:cNvSpPr>
          <p:nvPr/>
        </p:nvSpPr>
        <p:spPr bwMode="auto">
          <a:xfrm>
            <a:off x="1019932" y="2853884"/>
            <a:ext cx="270933" cy="264583"/>
          </a:xfrm>
          <a:custGeom>
            <a:avLst/>
            <a:gdLst>
              <a:gd name="T0" fmla="*/ 2147483646 w 59"/>
              <a:gd name="T1" fmla="*/ 2147483646 h 58"/>
              <a:gd name="T2" fmla="*/ 0 w 59"/>
              <a:gd name="T3" fmla="*/ 2147483646 h 58"/>
              <a:gd name="T4" fmla="*/ 2147483646 w 59"/>
              <a:gd name="T5" fmla="*/ 0 h 58"/>
              <a:gd name="T6" fmla="*/ 2147483646 w 59"/>
              <a:gd name="T7" fmla="*/ 2147483646 h 58"/>
              <a:gd name="T8" fmla="*/ 2147483646 w 59"/>
              <a:gd name="T9" fmla="*/ 2147483646 h 58"/>
              <a:gd name="T10" fmla="*/ 2147483646 w 59"/>
              <a:gd name="T11" fmla="*/ 2147483646 h 58"/>
              <a:gd name="T12" fmla="*/ 2147483646 w 59"/>
              <a:gd name="T13" fmla="*/ 2147483646 h 58"/>
              <a:gd name="T14" fmla="*/ 2147483646 w 59"/>
              <a:gd name="T15" fmla="*/ 2147483646 h 58"/>
              <a:gd name="T16" fmla="*/ 2147483646 w 59"/>
              <a:gd name="T17" fmla="*/ 2147483646 h 58"/>
              <a:gd name="T18" fmla="*/ 2147483646 w 59"/>
              <a:gd name="T19" fmla="*/ 2147483646 h 58"/>
              <a:gd name="T20" fmla="*/ 2147483646 w 59"/>
              <a:gd name="T21" fmla="*/ 2147483646 h 58"/>
              <a:gd name="T22" fmla="*/ 2147483646 w 59"/>
              <a:gd name="T23" fmla="*/ 2147483646 h 58"/>
              <a:gd name="T24" fmla="*/ 2147483646 w 59"/>
              <a:gd name="T25" fmla="*/ 2147483646 h 58"/>
              <a:gd name="T26" fmla="*/ 2147483646 w 59"/>
              <a:gd name="T27" fmla="*/ 2147483646 h 58"/>
              <a:gd name="T28" fmla="*/ 2147483646 w 59"/>
              <a:gd name="T29" fmla="*/ 2147483646 h 58"/>
              <a:gd name="T30" fmla="*/ 2147483646 w 59"/>
              <a:gd name="T31" fmla="*/ 2147483646 h 58"/>
              <a:gd name="T32" fmla="*/ 2147483646 w 59"/>
              <a:gd name="T33" fmla="*/ 2147483646 h 58"/>
              <a:gd name="T34" fmla="*/ 2147483646 w 59"/>
              <a:gd name="T35" fmla="*/ 2147483646 h 58"/>
              <a:gd name="T36" fmla="*/ 2147483646 w 59"/>
              <a:gd name="T37" fmla="*/ 2147483646 h 58"/>
              <a:gd name="T38" fmla="*/ 2147483646 w 59"/>
              <a:gd name="T39" fmla="*/ 2147483646 h 58"/>
              <a:gd name="T40" fmla="*/ 2147483646 w 59"/>
              <a:gd name="T41" fmla="*/ 2147483646 h 58"/>
              <a:gd name="T42" fmla="*/ 2147483646 w 59"/>
              <a:gd name="T43" fmla="*/ 2147483646 h 58"/>
              <a:gd name="T44" fmla="*/ 2147483646 w 59"/>
              <a:gd name="T45" fmla="*/ 2147483646 h 58"/>
              <a:gd name="T46" fmla="*/ 2147483646 w 59"/>
              <a:gd name="T47" fmla="*/ 2147483646 h 58"/>
              <a:gd name="T48" fmla="*/ 2147483646 w 59"/>
              <a:gd name="T49" fmla="*/ 2147483646 h 58"/>
              <a:gd name="T50" fmla="*/ 2147483646 w 59"/>
              <a:gd name="T51" fmla="*/ 2147483646 h 58"/>
              <a:gd name="T52" fmla="*/ 2147483646 w 59"/>
              <a:gd name="T53" fmla="*/ 2147483646 h 58"/>
              <a:gd name="T54" fmla="*/ 2147483646 w 59"/>
              <a:gd name="T55" fmla="*/ 2147483646 h 58"/>
              <a:gd name="T56" fmla="*/ 2147483646 w 59"/>
              <a:gd name="T57" fmla="*/ 2147483646 h 58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59" h="58">
                <a:moveTo>
                  <a:pt x="30" y="58"/>
                </a:moveTo>
                <a:cubicBezTo>
                  <a:pt x="13" y="58"/>
                  <a:pt x="0" y="45"/>
                  <a:pt x="0" y="29"/>
                </a:cubicBezTo>
                <a:cubicBezTo>
                  <a:pt x="0" y="13"/>
                  <a:pt x="13" y="0"/>
                  <a:pt x="30" y="0"/>
                </a:cubicBezTo>
                <a:cubicBezTo>
                  <a:pt x="46" y="0"/>
                  <a:pt x="59" y="13"/>
                  <a:pt x="59" y="29"/>
                </a:cubicBezTo>
                <a:cubicBezTo>
                  <a:pt x="59" y="45"/>
                  <a:pt x="46" y="58"/>
                  <a:pt x="30" y="58"/>
                </a:cubicBezTo>
                <a:close/>
                <a:moveTo>
                  <a:pt x="49" y="26"/>
                </a:moveTo>
                <a:cubicBezTo>
                  <a:pt x="49" y="25"/>
                  <a:pt x="48" y="24"/>
                  <a:pt x="47" y="24"/>
                </a:cubicBezTo>
                <a:cubicBezTo>
                  <a:pt x="28" y="24"/>
                  <a:pt x="28" y="24"/>
                  <a:pt x="28" y="24"/>
                </a:cubicBezTo>
                <a:cubicBezTo>
                  <a:pt x="35" y="17"/>
                  <a:pt x="35" y="17"/>
                  <a:pt x="35" y="17"/>
                </a:cubicBezTo>
                <a:cubicBezTo>
                  <a:pt x="35" y="16"/>
                  <a:pt x="35" y="16"/>
                  <a:pt x="35" y="15"/>
                </a:cubicBezTo>
                <a:cubicBezTo>
                  <a:pt x="35" y="14"/>
                  <a:pt x="35" y="14"/>
                  <a:pt x="35" y="13"/>
                </a:cubicBezTo>
                <a:cubicBezTo>
                  <a:pt x="31" y="10"/>
                  <a:pt x="31" y="10"/>
                  <a:pt x="31" y="10"/>
                </a:cubicBezTo>
                <a:cubicBezTo>
                  <a:pt x="31" y="9"/>
                  <a:pt x="30" y="9"/>
                  <a:pt x="30" y="9"/>
                </a:cubicBezTo>
                <a:cubicBezTo>
                  <a:pt x="29" y="9"/>
                  <a:pt x="28" y="9"/>
                  <a:pt x="28" y="10"/>
                </a:cubicBezTo>
                <a:cubicBezTo>
                  <a:pt x="14" y="24"/>
                  <a:pt x="14" y="24"/>
                  <a:pt x="14" y="24"/>
                </a:cubicBezTo>
                <a:cubicBezTo>
                  <a:pt x="11" y="27"/>
                  <a:pt x="11" y="27"/>
                  <a:pt x="11" y="27"/>
                </a:cubicBezTo>
                <a:cubicBezTo>
                  <a:pt x="10" y="27"/>
                  <a:pt x="10" y="28"/>
                  <a:pt x="10" y="29"/>
                </a:cubicBezTo>
                <a:cubicBezTo>
                  <a:pt x="10" y="29"/>
                  <a:pt x="10" y="30"/>
                  <a:pt x="11" y="30"/>
                </a:cubicBezTo>
                <a:cubicBezTo>
                  <a:pt x="14" y="34"/>
                  <a:pt x="14" y="34"/>
                  <a:pt x="14" y="34"/>
                </a:cubicBezTo>
                <a:cubicBezTo>
                  <a:pt x="28" y="48"/>
                  <a:pt x="28" y="48"/>
                  <a:pt x="28" y="48"/>
                </a:cubicBezTo>
                <a:cubicBezTo>
                  <a:pt x="28" y="48"/>
                  <a:pt x="29" y="48"/>
                  <a:pt x="30" y="48"/>
                </a:cubicBezTo>
                <a:cubicBezTo>
                  <a:pt x="30" y="48"/>
                  <a:pt x="31" y="48"/>
                  <a:pt x="31" y="48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44"/>
                  <a:pt x="35" y="43"/>
                  <a:pt x="35" y="42"/>
                </a:cubicBezTo>
                <a:cubicBezTo>
                  <a:pt x="35" y="42"/>
                  <a:pt x="35" y="41"/>
                  <a:pt x="35" y="41"/>
                </a:cubicBezTo>
                <a:cubicBezTo>
                  <a:pt x="28" y="34"/>
                  <a:pt x="28" y="34"/>
                  <a:pt x="28" y="34"/>
                </a:cubicBezTo>
                <a:cubicBezTo>
                  <a:pt x="47" y="34"/>
                  <a:pt x="47" y="34"/>
                  <a:pt x="47" y="34"/>
                </a:cubicBezTo>
                <a:cubicBezTo>
                  <a:pt x="48" y="34"/>
                  <a:pt x="49" y="32"/>
                  <a:pt x="49" y="31"/>
                </a:cubicBezTo>
                <a:lnTo>
                  <a:pt x="49" y="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 animBg="1"/>
      <p:bldP spid="17" grpId="0" animBg="1"/>
      <p:bldP spid="34" grpId="0" animBg="1"/>
      <p:bldP spid="3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7" cstate="screen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矩形 14"/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4000">
                <a:srgbClr val="0039AC"/>
              </a:gs>
              <a:gs pos="78000">
                <a:srgbClr val="003C7B">
                  <a:alpha val="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700" y="2185466"/>
            <a:ext cx="4622800" cy="4672533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4166728" y="1158580"/>
            <a:ext cx="19543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  <a:sym typeface="Arial"/>
              </a:rPr>
              <a:t>筑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562827" y="1144066"/>
            <a:ext cx="231345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  <a:sym typeface="Arial"/>
              </a:rPr>
              <a:t>梦</a:t>
            </a:r>
            <a:endParaRPr lang="zh-CN" altLang="en-US" sz="1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行楷简" pitchFamily="49" charset="-122"/>
              <a:ea typeface="汉仪行楷简" pitchFamily="49" charset="-122"/>
              <a:sym typeface="Arial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59945" y="1158580"/>
            <a:ext cx="19543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  <a:sym typeface="Arial"/>
              </a:rPr>
              <a:t>前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8931815" y="1144066"/>
            <a:ext cx="231345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  <a:sym typeface="Arial"/>
              </a:rPr>
              <a:t>行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001486" y="449942"/>
            <a:ext cx="10189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b="1" dirty="0">
                <a:solidFill>
                  <a:schemeClr val="bg1">
                    <a:alpha val="53000"/>
                  </a:schemeClr>
                </a:solidFill>
                <a:latin typeface="Arial"/>
                <a:ea typeface="微软雅黑"/>
                <a:sym typeface="Arial"/>
              </a:rPr>
              <a:t>BUILD A DREAM AND MOVE FORWARD</a:t>
            </a:r>
            <a:endParaRPr lang="zh-CN" altLang="en-US" sz="1400" b="1" dirty="0">
              <a:solidFill>
                <a:schemeClr val="bg1">
                  <a:alpha val="53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303157" y="3924753"/>
            <a:ext cx="493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简约励志试用期转正答辩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114471" y="4469947"/>
            <a:ext cx="5312228" cy="548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SIMPLE MOTIVATIONAL PROBATION PERIOD FOR POSITIVE REPLY OTIVA TIONAL PROBATION PERIOD</a:t>
            </a:r>
          </a:p>
        </p:txBody>
      </p:sp>
      <p:sp>
        <p:nvSpPr>
          <p:cNvPr id="25" name="圆: 空心 24"/>
          <p:cNvSpPr/>
          <p:nvPr/>
        </p:nvSpPr>
        <p:spPr>
          <a:xfrm>
            <a:off x="5360307" y="1808391"/>
            <a:ext cx="292100" cy="29210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6" name="圆: 空心 25"/>
          <p:cNvSpPr/>
          <p:nvPr/>
        </p:nvSpPr>
        <p:spPr>
          <a:xfrm>
            <a:off x="6719554" y="2827016"/>
            <a:ext cx="292100" cy="29210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7" name="圆: 空心 26"/>
          <p:cNvSpPr/>
          <p:nvPr/>
        </p:nvSpPr>
        <p:spPr>
          <a:xfrm>
            <a:off x="8025317" y="1750333"/>
            <a:ext cx="292100" cy="29210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8" name="圆: 空心 27"/>
          <p:cNvSpPr/>
          <p:nvPr/>
        </p:nvSpPr>
        <p:spPr>
          <a:xfrm>
            <a:off x="10265228" y="2414539"/>
            <a:ext cx="292100" cy="29210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  <p:grpSp>
        <p:nvGrpSpPr>
          <p:cNvPr id="31" name="PA-组合 73"/>
          <p:cNvGrpSpPr/>
          <p:nvPr>
            <p:custDataLst>
              <p:tags r:id="rId1"/>
            </p:custDataLst>
          </p:nvPr>
        </p:nvGrpSpPr>
        <p:grpSpPr>
          <a:xfrm>
            <a:off x="5813220" y="5464080"/>
            <a:ext cx="4376633" cy="338554"/>
            <a:chOff x="1472352" y="5731251"/>
            <a:chExt cx="4376633" cy="338554"/>
          </a:xfrm>
        </p:grpSpPr>
        <p:sp>
          <p:nvSpPr>
            <p:cNvPr id="32" name="PA-文本框 74"/>
            <p:cNvSpPr txBox="1"/>
            <p:nvPr>
              <p:custDataLst>
                <p:tags r:id="rId2"/>
              </p:custDataLst>
            </p:nvPr>
          </p:nvSpPr>
          <p:spPr>
            <a:xfrm>
              <a:off x="1694438" y="5731251"/>
              <a:ext cx="18521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汇报人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：汇报人</a:t>
              </a:r>
              <a:endParaRPr lang="zh-CN" altLang="en-US" sz="16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3" name="PA-文本框 75"/>
            <p:cNvSpPr txBox="1"/>
            <p:nvPr>
              <p:custDataLst>
                <p:tags r:id="rId3"/>
              </p:custDataLst>
            </p:nvPr>
          </p:nvSpPr>
          <p:spPr>
            <a:xfrm>
              <a:off x="3827760" y="5731251"/>
              <a:ext cx="20212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时间：</a:t>
              </a:r>
              <a:r>
                <a:rPr lang="en-US" altLang="zh-CN" sz="1600" dirty="0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202X/XX/30</a:t>
              </a:r>
              <a:endParaRPr lang="zh-CN" altLang="en-US" sz="16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4" name="PA-任意多边形 87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3614323" y="5762452"/>
              <a:ext cx="223720" cy="225352"/>
            </a:xfrm>
            <a:custGeom>
              <a:avLst/>
              <a:gdLst>
                <a:gd name="T0" fmla="*/ 2147483646 w 602"/>
                <a:gd name="T1" fmla="*/ 2147483646 h 609"/>
                <a:gd name="T2" fmla="*/ 2147483646 w 602"/>
                <a:gd name="T3" fmla="*/ 2147483646 h 609"/>
                <a:gd name="T4" fmla="*/ 0 w 602"/>
                <a:gd name="T5" fmla="*/ 2147483646 h 609"/>
                <a:gd name="T6" fmla="*/ 2147483646 w 602"/>
                <a:gd name="T7" fmla="*/ 0 h 609"/>
                <a:gd name="T8" fmla="*/ 2147483646 w 602"/>
                <a:gd name="T9" fmla="*/ 2147483646 h 609"/>
                <a:gd name="T10" fmla="*/ 2147483646 w 602"/>
                <a:gd name="T11" fmla="*/ 2147483646 h 609"/>
                <a:gd name="T12" fmla="*/ 2147483646 w 602"/>
                <a:gd name="T13" fmla="*/ 2147483646 h 609"/>
                <a:gd name="T14" fmla="*/ 2147483646 w 602"/>
                <a:gd name="T15" fmla="*/ 2147483646 h 609"/>
                <a:gd name="T16" fmla="*/ 2147483646 w 602"/>
                <a:gd name="T17" fmla="*/ 2147483646 h 609"/>
                <a:gd name="T18" fmla="*/ 2147483646 w 602"/>
                <a:gd name="T19" fmla="*/ 2147483646 h 609"/>
                <a:gd name="T20" fmla="*/ 2147483646 w 602"/>
                <a:gd name="T21" fmla="*/ 2147483646 h 609"/>
                <a:gd name="T22" fmla="*/ 2147483646 w 602"/>
                <a:gd name="T23" fmla="*/ 2147483646 h 609"/>
                <a:gd name="T24" fmla="*/ 2147483646 w 602"/>
                <a:gd name="T25" fmla="*/ 2147483646 h 609"/>
                <a:gd name="T26" fmla="*/ 2147483646 w 602"/>
                <a:gd name="T27" fmla="*/ 2147483646 h 609"/>
                <a:gd name="T28" fmla="*/ 2147483646 w 602"/>
                <a:gd name="T29" fmla="*/ 2147483646 h 609"/>
                <a:gd name="T30" fmla="*/ 2147483646 w 602"/>
                <a:gd name="T31" fmla="*/ 2147483646 h 609"/>
                <a:gd name="T32" fmla="*/ 2147483646 w 602"/>
                <a:gd name="T33" fmla="*/ 2147483646 h 609"/>
                <a:gd name="T34" fmla="*/ 2147483646 w 602"/>
                <a:gd name="T35" fmla="*/ 2147483646 h 609"/>
                <a:gd name="T36" fmla="*/ 2147483646 w 602"/>
                <a:gd name="T37" fmla="*/ 2147483646 h 609"/>
                <a:gd name="T38" fmla="*/ 2147483646 w 602"/>
                <a:gd name="T39" fmla="*/ 2147483646 h 609"/>
                <a:gd name="T40" fmla="*/ 2147483646 w 602"/>
                <a:gd name="T41" fmla="*/ 2147483646 h 609"/>
                <a:gd name="T42" fmla="*/ 2147483646 w 602"/>
                <a:gd name="T43" fmla="*/ 2147483646 h 609"/>
                <a:gd name="T44" fmla="*/ 2147483646 w 602"/>
                <a:gd name="T45" fmla="*/ 2147483646 h 609"/>
                <a:gd name="T46" fmla="*/ 2147483646 w 602"/>
                <a:gd name="T47" fmla="*/ 2147483646 h 609"/>
                <a:gd name="T48" fmla="*/ 2147483646 w 602"/>
                <a:gd name="T49" fmla="*/ 2147483646 h 609"/>
                <a:gd name="T50" fmla="*/ 2147483646 w 602"/>
                <a:gd name="T51" fmla="*/ 2147483646 h 609"/>
                <a:gd name="T52" fmla="*/ 2147483646 w 602"/>
                <a:gd name="T53" fmla="*/ 2147483646 h 60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602" h="609">
                  <a:moveTo>
                    <a:pt x="304" y="608"/>
                  </a:moveTo>
                  <a:lnTo>
                    <a:pt x="304" y="608"/>
                  </a:lnTo>
                  <a:cubicBezTo>
                    <a:pt x="134" y="608"/>
                    <a:pt x="0" y="474"/>
                    <a:pt x="0" y="304"/>
                  </a:cubicBezTo>
                  <a:cubicBezTo>
                    <a:pt x="0" y="135"/>
                    <a:pt x="134" y="0"/>
                    <a:pt x="304" y="0"/>
                  </a:cubicBezTo>
                  <a:cubicBezTo>
                    <a:pt x="466" y="0"/>
                    <a:pt x="601" y="135"/>
                    <a:pt x="601" y="304"/>
                  </a:cubicBezTo>
                  <a:cubicBezTo>
                    <a:pt x="601" y="474"/>
                    <a:pt x="466" y="608"/>
                    <a:pt x="304" y="608"/>
                  </a:cubicBezTo>
                  <a:close/>
                  <a:moveTo>
                    <a:pt x="304" y="57"/>
                  </a:moveTo>
                  <a:lnTo>
                    <a:pt x="304" y="57"/>
                  </a:lnTo>
                  <a:cubicBezTo>
                    <a:pt x="169" y="57"/>
                    <a:pt x="56" y="170"/>
                    <a:pt x="56" y="304"/>
                  </a:cubicBezTo>
                  <a:cubicBezTo>
                    <a:pt x="56" y="439"/>
                    <a:pt x="169" y="552"/>
                    <a:pt x="304" y="552"/>
                  </a:cubicBezTo>
                  <a:cubicBezTo>
                    <a:pt x="438" y="552"/>
                    <a:pt x="544" y="439"/>
                    <a:pt x="544" y="304"/>
                  </a:cubicBezTo>
                  <a:cubicBezTo>
                    <a:pt x="544" y="170"/>
                    <a:pt x="438" y="57"/>
                    <a:pt x="304" y="57"/>
                  </a:cubicBezTo>
                  <a:close/>
                  <a:moveTo>
                    <a:pt x="424" y="333"/>
                  </a:moveTo>
                  <a:lnTo>
                    <a:pt x="424" y="333"/>
                  </a:lnTo>
                  <a:cubicBezTo>
                    <a:pt x="367" y="333"/>
                    <a:pt x="367" y="333"/>
                    <a:pt x="367" y="333"/>
                  </a:cubicBezTo>
                  <a:cubicBezTo>
                    <a:pt x="332" y="333"/>
                    <a:pt x="332" y="333"/>
                    <a:pt x="332" y="333"/>
                  </a:cubicBezTo>
                  <a:cubicBezTo>
                    <a:pt x="304" y="333"/>
                    <a:pt x="304" y="333"/>
                    <a:pt x="304" y="333"/>
                  </a:cubicBezTo>
                  <a:cubicBezTo>
                    <a:pt x="283" y="333"/>
                    <a:pt x="276" y="319"/>
                    <a:pt x="276" y="304"/>
                  </a:cubicBezTo>
                  <a:cubicBezTo>
                    <a:pt x="276" y="135"/>
                    <a:pt x="276" y="135"/>
                    <a:pt x="276" y="135"/>
                  </a:cubicBezTo>
                  <a:cubicBezTo>
                    <a:pt x="276" y="121"/>
                    <a:pt x="283" y="107"/>
                    <a:pt x="304" y="107"/>
                  </a:cubicBezTo>
                  <a:cubicBezTo>
                    <a:pt x="318" y="107"/>
                    <a:pt x="332" y="121"/>
                    <a:pt x="332" y="135"/>
                  </a:cubicBezTo>
                  <a:cubicBezTo>
                    <a:pt x="332" y="276"/>
                    <a:pt x="332" y="276"/>
                    <a:pt x="332" y="276"/>
                  </a:cubicBezTo>
                  <a:cubicBezTo>
                    <a:pt x="367" y="276"/>
                    <a:pt x="367" y="276"/>
                    <a:pt x="367" y="276"/>
                  </a:cubicBezTo>
                  <a:cubicBezTo>
                    <a:pt x="424" y="276"/>
                    <a:pt x="424" y="276"/>
                    <a:pt x="424" y="276"/>
                  </a:cubicBezTo>
                  <a:cubicBezTo>
                    <a:pt x="438" y="276"/>
                    <a:pt x="452" y="290"/>
                    <a:pt x="452" y="304"/>
                  </a:cubicBezTo>
                  <a:cubicBezTo>
                    <a:pt x="452" y="319"/>
                    <a:pt x="438" y="333"/>
                    <a:pt x="424" y="333"/>
                  </a:cubicBezTo>
                  <a:close/>
                </a:path>
              </a:pathLst>
            </a:custGeom>
            <a:solidFill>
              <a:schemeClr val="bg1"/>
            </a:solidFill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5" name="PA-任意多边形 88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1472352" y="5762452"/>
              <a:ext cx="222086" cy="225352"/>
            </a:xfrm>
            <a:custGeom>
              <a:avLst/>
              <a:gdLst>
                <a:gd name="T0" fmla="*/ 2147483646 w 601"/>
                <a:gd name="T1" fmla="*/ 2147483646 h 609"/>
                <a:gd name="T2" fmla="*/ 2147483646 w 601"/>
                <a:gd name="T3" fmla="*/ 2147483646 h 609"/>
                <a:gd name="T4" fmla="*/ 0 w 601"/>
                <a:gd name="T5" fmla="*/ 2147483646 h 609"/>
                <a:gd name="T6" fmla="*/ 2147483646 w 601"/>
                <a:gd name="T7" fmla="*/ 0 h 609"/>
                <a:gd name="T8" fmla="*/ 2147483646 w 601"/>
                <a:gd name="T9" fmla="*/ 2147483646 h 609"/>
                <a:gd name="T10" fmla="*/ 2147483646 w 601"/>
                <a:gd name="T11" fmla="*/ 2147483646 h 609"/>
                <a:gd name="T12" fmla="*/ 2147483646 w 601"/>
                <a:gd name="T13" fmla="*/ 2147483646 h 609"/>
                <a:gd name="T14" fmla="*/ 2147483646 w 601"/>
                <a:gd name="T15" fmla="*/ 2147483646 h 609"/>
                <a:gd name="T16" fmla="*/ 2147483646 w 601"/>
                <a:gd name="T17" fmla="*/ 2147483646 h 609"/>
                <a:gd name="T18" fmla="*/ 2147483646 w 601"/>
                <a:gd name="T19" fmla="*/ 2147483646 h 609"/>
                <a:gd name="T20" fmla="*/ 2147483646 w 601"/>
                <a:gd name="T21" fmla="*/ 2147483646 h 609"/>
                <a:gd name="T22" fmla="*/ 2147483646 w 601"/>
                <a:gd name="T23" fmla="*/ 2147483646 h 609"/>
                <a:gd name="T24" fmla="*/ 2147483646 w 601"/>
                <a:gd name="T25" fmla="*/ 2147483646 h 609"/>
                <a:gd name="T26" fmla="*/ 2147483646 w 601"/>
                <a:gd name="T27" fmla="*/ 2147483646 h 609"/>
                <a:gd name="T28" fmla="*/ 2147483646 w 601"/>
                <a:gd name="T29" fmla="*/ 2147483646 h 609"/>
                <a:gd name="T30" fmla="*/ 2147483646 w 601"/>
                <a:gd name="T31" fmla="*/ 2147483646 h 609"/>
                <a:gd name="T32" fmla="*/ 2147483646 w 601"/>
                <a:gd name="T33" fmla="*/ 2147483646 h 609"/>
                <a:gd name="T34" fmla="*/ 2147483646 w 601"/>
                <a:gd name="T35" fmla="*/ 2147483646 h 609"/>
                <a:gd name="T36" fmla="*/ 2147483646 w 601"/>
                <a:gd name="T37" fmla="*/ 2147483646 h 609"/>
                <a:gd name="T38" fmla="*/ 2147483646 w 601"/>
                <a:gd name="T39" fmla="*/ 2147483646 h 609"/>
                <a:gd name="T40" fmla="*/ 2147483646 w 601"/>
                <a:gd name="T41" fmla="*/ 2147483646 h 609"/>
                <a:gd name="T42" fmla="*/ 2147483646 w 601"/>
                <a:gd name="T43" fmla="*/ 2147483646 h 609"/>
                <a:gd name="T44" fmla="*/ 2147483646 w 601"/>
                <a:gd name="T45" fmla="*/ 2147483646 h 609"/>
                <a:gd name="T46" fmla="*/ 2147483646 w 601"/>
                <a:gd name="T47" fmla="*/ 2147483646 h 609"/>
                <a:gd name="T48" fmla="*/ 2147483646 w 601"/>
                <a:gd name="T49" fmla="*/ 2147483646 h 609"/>
                <a:gd name="T50" fmla="*/ 2147483646 w 601"/>
                <a:gd name="T51" fmla="*/ 2147483646 h 609"/>
                <a:gd name="T52" fmla="*/ 2147483646 w 601"/>
                <a:gd name="T53" fmla="*/ 2147483646 h 609"/>
                <a:gd name="T54" fmla="*/ 2147483646 w 601"/>
                <a:gd name="T55" fmla="*/ 2147483646 h 609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601" h="609">
                  <a:moveTo>
                    <a:pt x="297" y="608"/>
                  </a:moveTo>
                  <a:lnTo>
                    <a:pt x="297" y="608"/>
                  </a:lnTo>
                  <a:cubicBezTo>
                    <a:pt x="134" y="608"/>
                    <a:pt x="0" y="474"/>
                    <a:pt x="0" y="304"/>
                  </a:cubicBezTo>
                  <a:cubicBezTo>
                    <a:pt x="0" y="135"/>
                    <a:pt x="134" y="0"/>
                    <a:pt x="297" y="0"/>
                  </a:cubicBezTo>
                  <a:cubicBezTo>
                    <a:pt x="466" y="0"/>
                    <a:pt x="600" y="135"/>
                    <a:pt x="600" y="304"/>
                  </a:cubicBezTo>
                  <a:cubicBezTo>
                    <a:pt x="600" y="474"/>
                    <a:pt x="466" y="608"/>
                    <a:pt x="297" y="608"/>
                  </a:cubicBezTo>
                  <a:close/>
                  <a:moveTo>
                    <a:pt x="297" y="57"/>
                  </a:moveTo>
                  <a:lnTo>
                    <a:pt x="297" y="57"/>
                  </a:lnTo>
                  <a:cubicBezTo>
                    <a:pt x="162" y="57"/>
                    <a:pt x="56" y="170"/>
                    <a:pt x="56" y="304"/>
                  </a:cubicBezTo>
                  <a:cubicBezTo>
                    <a:pt x="56" y="368"/>
                    <a:pt x="78" y="425"/>
                    <a:pt x="120" y="467"/>
                  </a:cubicBezTo>
                  <a:cubicBezTo>
                    <a:pt x="155" y="453"/>
                    <a:pt x="141" y="467"/>
                    <a:pt x="183" y="446"/>
                  </a:cubicBezTo>
                  <a:cubicBezTo>
                    <a:pt x="233" y="425"/>
                    <a:pt x="247" y="418"/>
                    <a:pt x="247" y="418"/>
                  </a:cubicBezTo>
                  <a:cubicBezTo>
                    <a:pt x="247" y="375"/>
                    <a:pt x="247" y="375"/>
                    <a:pt x="247" y="375"/>
                  </a:cubicBezTo>
                  <a:cubicBezTo>
                    <a:pt x="247" y="375"/>
                    <a:pt x="226" y="361"/>
                    <a:pt x="219" y="319"/>
                  </a:cubicBezTo>
                  <a:cubicBezTo>
                    <a:pt x="212" y="326"/>
                    <a:pt x="205" y="304"/>
                    <a:pt x="205" y="297"/>
                  </a:cubicBezTo>
                  <a:cubicBezTo>
                    <a:pt x="205" y="283"/>
                    <a:pt x="198" y="255"/>
                    <a:pt x="212" y="255"/>
                  </a:cubicBezTo>
                  <a:cubicBezTo>
                    <a:pt x="212" y="234"/>
                    <a:pt x="212" y="220"/>
                    <a:pt x="212" y="205"/>
                  </a:cubicBezTo>
                  <a:cubicBezTo>
                    <a:pt x="212" y="177"/>
                    <a:pt x="247" y="135"/>
                    <a:pt x="297" y="135"/>
                  </a:cubicBezTo>
                  <a:cubicBezTo>
                    <a:pt x="360" y="135"/>
                    <a:pt x="381" y="177"/>
                    <a:pt x="389" y="205"/>
                  </a:cubicBezTo>
                  <a:cubicBezTo>
                    <a:pt x="389" y="220"/>
                    <a:pt x="389" y="234"/>
                    <a:pt x="381" y="255"/>
                  </a:cubicBezTo>
                  <a:cubicBezTo>
                    <a:pt x="396" y="255"/>
                    <a:pt x="389" y="283"/>
                    <a:pt x="389" y="297"/>
                  </a:cubicBezTo>
                  <a:cubicBezTo>
                    <a:pt x="389" y="304"/>
                    <a:pt x="389" y="326"/>
                    <a:pt x="374" y="319"/>
                  </a:cubicBezTo>
                  <a:cubicBezTo>
                    <a:pt x="367" y="361"/>
                    <a:pt x="353" y="375"/>
                    <a:pt x="353" y="375"/>
                  </a:cubicBezTo>
                  <a:cubicBezTo>
                    <a:pt x="353" y="418"/>
                    <a:pt x="353" y="418"/>
                    <a:pt x="353" y="418"/>
                  </a:cubicBezTo>
                  <a:cubicBezTo>
                    <a:pt x="353" y="418"/>
                    <a:pt x="367" y="425"/>
                    <a:pt x="410" y="446"/>
                  </a:cubicBezTo>
                  <a:cubicBezTo>
                    <a:pt x="459" y="467"/>
                    <a:pt x="445" y="453"/>
                    <a:pt x="480" y="467"/>
                  </a:cubicBezTo>
                  <a:cubicBezTo>
                    <a:pt x="523" y="425"/>
                    <a:pt x="544" y="368"/>
                    <a:pt x="544" y="304"/>
                  </a:cubicBezTo>
                  <a:cubicBezTo>
                    <a:pt x="544" y="170"/>
                    <a:pt x="431" y="57"/>
                    <a:pt x="297" y="57"/>
                  </a:cubicBezTo>
                  <a:close/>
                </a:path>
              </a:pathLst>
            </a:custGeom>
            <a:solidFill>
              <a:schemeClr val="bg1"/>
            </a:solidFill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bg1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sp>
        <p:nvSpPr>
          <p:cNvPr id="36" name="任意多边形: 形状 35"/>
          <p:cNvSpPr/>
          <p:nvPr/>
        </p:nvSpPr>
        <p:spPr>
          <a:xfrm>
            <a:off x="629781" y="4426856"/>
            <a:ext cx="516848" cy="1063986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9" name="任意多边形: 形状 38"/>
          <p:cNvSpPr/>
          <p:nvPr/>
        </p:nvSpPr>
        <p:spPr>
          <a:xfrm>
            <a:off x="3503610" y="2148113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99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000"/>
    </mc:Choice>
    <mc:Fallback xmlns="">
      <p:transition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9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2" grpId="0"/>
      <p:bldP spid="23" grpId="0"/>
      <p:bldP spid="24" grpId="0"/>
      <p:bldP spid="25" grpId="0" animBg="1"/>
      <p:bldP spid="26" grpId="0" animBg="1"/>
      <p:bldP spid="27" grpId="0" animBg="1"/>
      <p:bldP spid="28" grpId="0" animBg="1"/>
      <p:bldP spid="36" grpId="0" animBg="1"/>
      <p:bldP spid="3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 flipH="1">
            <a:off x="0" y="0"/>
            <a:ext cx="12192000" cy="6858000"/>
            <a:chOff x="0" y="0"/>
            <a:chExt cx="12192000" cy="6858000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5" name="矩形 14"/>
            <p:cNvSpPr/>
            <p:nvPr/>
          </p:nvSpPr>
          <p:spPr>
            <a:xfrm flipH="1"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24000">
                  <a:srgbClr val="0039AC"/>
                </a:gs>
                <a:gs pos="100000">
                  <a:srgbClr val="003C7B">
                    <a:alpha val="30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36" name="任意多边形: 形状 35"/>
          <p:cNvSpPr/>
          <p:nvPr/>
        </p:nvSpPr>
        <p:spPr>
          <a:xfrm>
            <a:off x="629781" y="290284"/>
            <a:ext cx="260871" cy="537030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9" name="任意多边形: 形状 38"/>
          <p:cNvSpPr/>
          <p:nvPr/>
        </p:nvSpPr>
        <p:spPr>
          <a:xfrm rot="16200000">
            <a:off x="10980853" y="604063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4890281" y="461887"/>
            <a:ext cx="2636520" cy="1457351"/>
            <a:chOff x="4777740" y="534082"/>
            <a:chExt cx="2636520" cy="1457351"/>
          </a:xfrm>
        </p:grpSpPr>
        <p:sp>
          <p:nvSpPr>
            <p:cNvPr id="22" name="文本框 21"/>
            <p:cNvSpPr txBox="1"/>
            <p:nvPr/>
          </p:nvSpPr>
          <p:spPr>
            <a:xfrm>
              <a:off x="4777740" y="1683656"/>
              <a:ext cx="26365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dirty="0">
                  <a:solidFill>
                    <a:schemeClr val="bg1">
                      <a:alpha val="53000"/>
                    </a:schemeClr>
                  </a:solidFill>
                  <a:latin typeface="Arial"/>
                  <a:ea typeface="微软雅黑"/>
                  <a:sym typeface="Arial"/>
                </a:rPr>
                <a:t>CATALOG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5034429" y="534082"/>
              <a:ext cx="2031326" cy="1200329"/>
              <a:chOff x="4445759" y="910930"/>
              <a:chExt cx="2031326" cy="1200329"/>
            </a:xfrm>
          </p:grpSpPr>
          <p:sp>
            <p:nvSpPr>
              <p:cNvPr id="17" name="文本框 16"/>
              <p:cNvSpPr txBox="1"/>
              <p:nvPr/>
            </p:nvSpPr>
            <p:spPr>
              <a:xfrm>
                <a:off x="4445759" y="910930"/>
                <a:ext cx="2031326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7200" dirty="0">
                    <a:solidFill>
                      <a:schemeClr val="bg1"/>
                    </a:solidFill>
                    <a:latin typeface="汉仪行楷简" pitchFamily="49" charset="-122"/>
                    <a:ea typeface="汉仪行楷简" pitchFamily="49" charset="-122"/>
                    <a:sym typeface="Arial"/>
                  </a:rPr>
                  <a:t>目录</a:t>
                </a:r>
              </a:p>
            </p:txBody>
          </p:sp>
          <p:sp>
            <p:nvSpPr>
              <p:cNvPr id="25" name="圆: 空心 24"/>
              <p:cNvSpPr/>
              <p:nvPr/>
            </p:nvSpPr>
            <p:spPr>
              <a:xfrm>
                <a:off x="4775201" y="1317400"/>
                <a:ext cx="182788" cy="182788"/>
              </a:xfrm>
              <a:prstGeom prst="donut">
                <a:avLst>
                  <a:gd name="adj" fmla="val 13298"/>
                </a:avLst>
              </a:prstGeom>
              <a:gradFill flip="none" rotWithShape="1">
                <a:gsLst>
                  <a:gs pos="0">
                    <a:srgbClr val="FF0000"/>
                  </a:gs>
                  <a:gs pos="100000">
                    <a:srgbClr val="FF0000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1001487" y="2625472"/>
            <a:ext cx="2278043" cy="2462036"/>
            <a:chOff x="980168" y="2726166"/>
            <a:chExt cx="2360387" cy="2462036"/>
          </a:xfrm>
        </p:grpSpPr>
        <p:sp>
          <p:nvSpPr>
            <p:cNvPr id="44" name="文本框 43"/>
            <p:cNvSpPr txBox="1"/>
            <p:nvPr/>
          </p:nvSpPr>
          <p:spPr>
            <a:xfrm>
              <a:off x="980168" y="3837667"/>
              <a:ext cx="23603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dirty="0">
                  <a:solidFill>
                    <a:schemeClr val="bg1"/>
                  </a:solidFill>
                  <a:latin typeface="汉仪行楷简" pitchFamily="49" charset="-122"/>
                  <a:ea typeface="汉仪行楷简" pitchFamily="49" charset="-122"/>
                  <a:sym typeface="Arial"/>
                </a:rPr>
                <a:t>工作回顾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980168" y="4664982"/>
              <a:ext cx="23603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Arial"/>
                  <a:ea typeface="微软雅黑"/>
                  <a:sym typeface="Arial"/>
                </a:rPr>
                <a:t>PART</a:t>
              </a:r>
              <a:endParaRPr lang="zh-CN" altLang="en-US" sz="2800" dirty="0">
                <a:solidFill>
                  <a:schemeClr val="bg1"/>
                </a:solidFill>
                <a:latin typeface="Arial"/>
                <a:ea typeface="微软雅黑"/>
                <a:sym typeface="Arial"/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1534069" y="2726166"/>
              <a:ext cx="1252584" cy="974978"/>
              <a:chOff x="1534069" y="2726166"/>
              <a:chExt cx="1252584" cy="974978"/>
            </a:xfrm>
          </p:grpSpPr>
          <p:pic>
            <p:nvPicPr>
              <p:cNvPr id="43" name="图形 115"/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1534069" y="2726166"/>
                <a:ext cx="1252584" cy="974978"/>
              </a:xfrm>
              <a:prstGeom prst="rect">
                <a:avLst/>
              </a:prstGeom>
              <a:effectLst>
                <a:outerShdw blurRad="584200" dist="203200" dir="5400000" sx="92000" sy="92000" algn="ctr" rotWithShape="0">
                  <a:schemeClr val="accent1">
                    <a:alpha val="22000"/>
                  </a:schemeClr>
                </a:outerShdw>
              </a:effectLst>
            </p:spPr>
          </p:pic>
          <p:sp>
            <p:nvSpPr>
              <p:cNvPr id="47" name="文本框 46"/>
              <p:cNvSpPr txBox="1"/>
              <p:nvPr/>
            </p:nvSpPr>
            <p:spPr>
              <a:xfrm>
                <a:off x="1736273" y="2860675"/>
                <a:ext cx="84817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0039AC"/>
                    </a:solidFill>
                    <a:latin typeface="Arial"/>
                    <a:ea typeface="微软雅黑"/>
                    <a:sym typeface="Arial"/>
                  </a:rPr>
                  <a:t>01</a:t>
                </a:r>
                <a:endParaRPr lang="zh-CN" altLang="en-US" sz="4000" dirty="0">
                  <a:solidFill>
                    <a:srgbClr val="0039AC"/>
                  </a:solidFill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69" name="组合 68"/>
          <p:cNvGrpSpPr/>
          <p:nvPr/>
        </p:nvGrpSpPr>
        <p:grpSpPr>
          <a:xfrm>
            <a:off x="3696540" y="2625472"/>
            <a:ext cx="2278043" cy="2462036"/>
            <a:chOff x="980168" y="2726166"/>
            <a:chExt cx="2360387" cy="2462036"/>
          </a:xfrm>
        </p:grpSpPr>
        <p:sp>
          <p:nvSpPr>
            <p:cNvPr id="70" name="文本框 69"/>
            <p:cNvSpPr txBox="1"/>
            <p:nvPr/>
          </p:nvSpPr>
          <p:spPr>
            <a:xfrm>
              <a:off x="980168" y="3852182"/>
              <a:ext cx="23603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dist">
                <a:defRPr sz="4000">
                  <a:solidFill>
                    <a:schemeClr val="bg1"/>
                  </a:soli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工作规划</a:t>
              </a: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980168" y="4664982"/>
              <a:ext cx="23603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Arial"/>
                  <a:ea typeface="微软雅黑"/>
                  <a:sym typeface="Arial"/>
                </a:rPr>
                <a:t>PART</a:t>
              </a:r>
              <a:endParaRPr lang="zh-CN" altLang="en-US" sz="2800" dirty="0">
                <a:solidFill>
                  <a:schemeClr val="bg1"/>
                </a:solidFill>
                <a:latin typeface="Arial"/>
                <a:ea typeface="微软雅黑"/>
                <a:sym typeface="Arial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1534069" y="2726166"/>
              <a:ext cx="1252584" cy="974978"/>
              <a:chOff x="1534069" y="2726166"/>
              <a:chExt cx="1252584" cy="974978"/>
            </a:xfrm>
          </p:grpSpPr>
          <p:pic>
            <p:nvPicPr>
              <p:cNvPr id="73" name="图形 115"/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1534069" y="2726166"/>
                <a:ext cx="1252584" cy="974978"/>
              </a:xfrm>
              <a:prstGeom prst="rect">
                <a:avLst/>
              </a:prstGeom>
              <a:effectLst>
                <a:outerShdw blurRad="584200" dist="203200" dir="5400000" sx="92000" sy="92000" algn="ctr" rotWithShape="0">
                  <a:schemeClr val="accent1">
                    <a:alpha val="22000"/>
                  </a:schemeClr>
                </a:outerShdw>
              </a:effectLst>
            </p:spPr>
          </p:pic>
          <p:sp>
            <p:nvSpPr>
              <p:cNvPr id="74" name="文本框 73"/>
              <p:cNvSpPr txBox="1"/>
              <p:nvPr/>
            </p:nvSpPr>
            <p:spPr>
              <a:xfrm>
                <a:off x="1736273" y="2860675"/>
                <a:ext cx="84817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0039AC"/>
                    </a:solidFill>
                    <a:latin typeface="Arial"/>
                    <a:ea typeface="微软雅黑"/>
                    <a:sym typeface="Arial"/>
                  </a:rPr>
                  <a:t>02</a:t>
                </a:r>
                <a:endParaRPr lang="zh-CN" altLang="en-US" sz="4000" dirty="0">
                  <a:solidFill>
                    <a:srgbClr val="0039AC"/>
                  </a:solidFill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75" name="组合 74"/>
          <p:cNvGrpSpPr/>
          <p:nvPr/>
        </p:nvGrpSpPr>
        <p:grpSpPr>
          <a:xfrm>
            <a:off x="6391593" y="2625472"/>
            <a:ext cx="2278043" cy="2462036"/>
            <a:chOff x="980168" y="2726166"/>
            <a:chExt cx="2360387" cy="2462036"/>
          </a:xfrm>
        </p:grpSpPr>
        <p:sp>
          <p:nvSpPr>
            <p:cNvPr id="76" name="文本框 75"/>
            <p:cNvSpPr txBox="1"/>
            <p:nvPr/>
          </p:nvSpPr>
          <p:spPr>
            <a:xfrm>
              <a:off x="980168" y="3837668"/>
              <a:ext cx="23603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dist">
                <a:defRPr sz="4000">
                  <a:solidFill>
                    <a:schemeClr val="bg1"/>
                  </a:soli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工作体会</a:t>
              </a: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980168" y="4664982"/>
              <a:ext cx="23603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Arial"/>
                  <a:ea typeface="微软雅黑"/>
                  <a:sym typeface="Arial"/>
                </a:rPr>
                <a:t>PART</a:t>
              </a:r>
              <a:endParaRPr lang="zh-CN" altLang="en-US" sz="2800" dirty="0">
                <a:solidFill>
                  <a:schemeClr val="bg1"/>
                </a:solidFill>
                <a:latin typeface="Arial"/>
                <a:ea typeface="微软雅黑"/>
                <a:sym typeface="Arial"/>
              </a:endParaRPr>
            </a:p>
          </p:txBody>
        </p:sp>
        <p:grpSp>
          <p:nvGrpSpPr>
            <p:cNvPr id="78" name="组合 77"/>
            <p:cNvGrpSpPr/>
            <p:nvPr/>
          </p:nvGrpSpPr>
          <p:grpSpPr>
            <a:xfrm>
              <a:off x="1534069" y="2726166"/>
              <a:ext cx="1252584" cy="974978"/>
              <a:chOff x="1534069" y="2726166"/>
              <a:chExt cx="1252584" cy="974978"/>
            </a:xfrm>
          </p:grpSpPr>
          <p:pic>
            <p:nvPicPr>
              <p:cNvPr id="79" name="图形 115"/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1534069" y="2726166"/>
                <a:ext cx="1252584" cy="974978"/>
              </a:xfrm>
              <a:prstGeom prst="rect">
                <a:avLst/>
              </a:prstGeom>
              <a:effectLst>
                <a:outerShdw blurRad="584200" dist="203200" dir="5400000" sx="92000" sy="92000" algn="ctr" rotWithShape="0">
                  <a:schemeClr val="accent1">
                    <a:alpha val="22000"/>
                  </a:schemeClr>
                </a:outerShdw>
              </a:effectLst>
            </p:spPr>
          </p:pic>
          <p:sp>
            <p:nvSpPr>
              <p:cNvPr id="80" name="文本框 79"/>
              <p:cNvSpPr txBox="1"/>
              <p:nvPr/>
            </p:nvSpPr>
            <p:spPr>
              <a:xfrm>
                <a:off x="1736273" y="2860675"/>
                <a:ext cx="84817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0039AC"/>
                    </a:solidFill>
                    <a:latin typeface="Arial"/>
                    <a:ea typeface="微软雅黑"/>
                    <a:sym typeface="Arial"/>
                  </a:rPr>
                  <a:t>03</a:t>
                </a:r>
                <a:endParaRPr lang="zh-CN" altLang="en-US" sz="4000" dirty="0">
                  <a:solidFill>
                    <a:srgbClr val="0039AC"/>
                  </a:solidFill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81" name="组合 80"/>
          <p:cNvGrpSpPr/>
          <p:nvPr/>
        </p:nvGrpSpPr>
        <p:grpSpPr>
          <a:xfrm>
            <a:off x="9086644" y="2625472"/>
            <a:ext cx="2278043" cy="2462036"/>
            <a:chOff x="980168" y="2726166"/>
            <a:chExt cx="2360387" cy="2462036"/>
          </a:xfrm>
        </p:grpSpPr>
        <p:sp>
          <p:nvSpPr>
            <p:cNvPr id="82" name="文本框 81"/>
            <p:cNvSpPr txBox="1"/>
            <p:nvPr/>
          </p:nvSpPr>
          <p:spPr>
            <a:xfrm>
              <a:off x="980168" y="3852182"/>
              <a:ext cx="23603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dist">
                <a:defRPr sz="4000">
                  <a:solidFill>
                    <a:schemeClr val="bg1"/>
                  </a:soli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工作规划</a:t>
              </a: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980168" y="4664982"/>
              <a:ext cx="23603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Arial"/>
                  <a:ea typeface="微软雅黑"/>
                  <a:sym typeface="Arial"/>
                </a:rPr>
                <a:t>PART</a:t>
              </a:r>
              <a:endParaRPr lang="zh-CN" altLang="en-US" sz="2800" dirty="0">
                <a:solidFill>
                  <a:schemeClr val="bg1"/>
                </a:solidFill>
                <a:latin typeface="Arial"/>
                <a:ea typeface="微软雅黑"/>
                <a:sym typeface="Arial"/>
              </a:endParaRPr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534069" y="2726166"/>
              <a:ext cx="1252584" cy="974978"/>
              <a:chOff x="1534069" y="2726166"/>
              <a:chExt cx="1252584" cy="974978"/>
            </a:xfrm>
          </p:grpSpPr>
          <p:pic>
            <p:nvPicPr>
              <p:cNvPr id="85" name="图形 115"/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1534069" y="2726166"/>
                <a:ext cx="1252584" cy="974978"/>
              </a:xfrm>
              <a:prstGeom prst="rect">
                <a:avLst/>
              </a:prstGeom>
              <a:effectLst>
                <a:outerShdw blurRad="584200" dist="203200" dir="5400000" sx="92000" sy="92000" algn="ctr" rotWithShape="0">
                  <a:schemeClr val="accent1">
                    <a:alpha val="22000"/>
                  </a:schemeClr>
                </a:outerShdw>
              </a:effectLst>
            </p:spPr>
          </p:pic>
          <p:sp>
            <p:nvSpPr>
              <p:cNvPr id="86" name="文本框 85"/>
              <p:cNvSpPr txBox="1"/>
              <p:nvPr/>
            </p:nvSpPr>
            <p:spPr>
              <a:xfrm>
                <a:off x="1736273" y="2860675"/>
                <a:ext cx="84817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0039AC"/>
                    </a:solidFill>
                    <a:latin typeface="Arial"/>
                    <a:ea typeface="微软雅黑"/>
                    <a:sym typeface="Arial"/>
                  </a:rPr>
                  <a:t>04</a:t>
                </a:r>
                <a:endParaRPr lang="zh-CN" altLang="en-US" sz="4000" dirty="0">
                  <a:solidFill>
                    <a:srgbClr val="0039AC"/>
                  </a:solidFill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sp>
        <p:nvSpPr>
          <p:cNvPr id="90" name="椭圆 89"/>
          <p:cNvSpPr/>
          <p:nvPr/>
        </p:nvSpPr>
        <p:spPr>
          <a:xfrm>
            <a:off x="3437235" y="3805690"/>
            <a:ext cx="101600" cy="1016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132288" y="3805690"/>
            <a:ext cx="101600" cy="1016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8827341" y="3805690"/>
            <a:ext cx="101600" cy="1016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93" name="任意多边形: 形状 92"/>
          <p:cNvSpPr/>
          <p:nvPr/>
        </p:nvSpPr>
        <p:spPr>
          <a:xfrm>
            <a:off x="629781" y="5188856"/>
            <a:ext cx="516848" cy="1063986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gallery dir="l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9" grpId="0" animBg="1"/>
      <p:bldP spid="90" grpId="0" animBg="1"/>
      <p:bldP spid="91" grpId="0" animBg="1"/>
      <p:bldP spid="92" grpId="0" animBg="1"/>
      <p:bldP spid="9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椭圆 19"/>
          <p:cNvSpPr/>
          <p:nvPr/>
        </p:nvSpPr>
        <p:spPr>
          <a:xfrm>
            <a:off x="1828801" y="1208869"/>
            <a:ext cx="4587498" cy="4587496"/>
          </a:xfrm>
          <a:prstGeom prst="ellipse">
            <a:avLst/>
          </a:prstGeom>
          <a:gradFill flip="none" rotWithShape="1">
            <a:gsLst>
              <a:gs pos="23000">
                <a:srgbClr val="0039AC"/>
              </a:gs>
              <a:gs pos="77000">
                <a:srgbClr val="003C7B">
                  <a:alpha val="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3000">
                <a:srgbClr val="0039AC"/>
              </a:gs>
              <a:gs pos="77000">
                <a:srgbClr val="003C7B">
                  <a:alpha val="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5721118" y="2061275"/>
            <a:ext cx="6470882" cy="4796725"/>
          </a:xfrm>
          <a:custGeom>
            <a:avLst/>
            <a:gdLst>
              <a:gd name="connsiteX0" fmla="*/ 6470882 w 6470882"/>
              <a:gd name="connsiteY0" fmla="*/ 0 h 4796725"/>
              <a:gd name="connsiteX1" fmla="*/ 0 w 6470882"/>
              <a:gd name="connsiteY1" fmla="*/ 0 h 4796725"/>
              <a:gd name="connsiteX2" fmla="*/ 0 w 6470882"/>
              <a:gd name="connsiteY2" fmla="*/ 4796725 h 4796725"/>
              <a:gd name="connsiteX3" fmla="*/ 6470882 w 6470882"/>
              <a:gd name="connsiteY3" fmla="*/ 4796725 h 479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0882" h="4796725">
                <a:moveTo>
                  <a:pt x="6470882" y="0"/>
                </a:moveTo>
                <a:lnTo>
                  <a:pt x="0" y="0"/>
                </a:lnTo>
                <a:lnTo>
                  <a:pt x="0" y="4796725"/>
                </a:lnTo>
                <a:lnTo>
                  <a:pt x="6470882" y="4796725"/>
                </a:lnTo>
                <a:close/>
              </a:path>
            </a:pathLst>
          </a:custGeom>
        </p:spPr>
      </p:pic>
      <p:sp>
        <p:nvSpPr>
          <p:cNvPr id="54" name="文本框 53"/>
          <p:cNvSpPr txBox="1"/>
          <p:nvPr/>
        </p:nvSpPr>
        <p:spPr>
          <a:xfrm>
            <a:off x="915769" y="2287282"/>
            <a:ext cx="6083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1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  <a:sym typeface="Arial"/>
              </a:rPr>
              <a:t>工作回顾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2818606" y="2043554"/>
            <a:ext cx="22780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PART-01</a:t>
            </a:r>
            <a:endParaRPr lang="zh-CN" altLang="en-US" sz="3200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345056" y="4257891"/>
            <a:ext cx="5312228" cy="548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SIMPLE MOTIVATIONAL PROBATION PERIOD FOR POSITIVE REPLY OTIVA TIONAL PROBATION PERIOD</a:t>
            </a:r>
          </a:p>
        </p:txBody>
      </p:sp>
      <p:sp>
        <p:nvSpPr>
          <p:cNvPr id="57" name="任意多边形: 形状 56"/>
          <p:cNvSpPr/>
          <p:nvPr/>
        </p:nvSpPr>
        <p:spPr>
          <a:xfrm>
            <a:off x="1175666" y="1651430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8" name="任意多边形: 形状 57"/>
          <p:cNvSpPr/>
          <p:nvPr/>
        </p:nvSpPr>
        <p:spPr>
          <a:xfrm>
            <a:off x="4920352" y="5657373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001486" y="449942"/>
            <a:ext cx="10189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b="1" dirty="0">
                <a:solidFill>
                  <a:schemeClr val="bg1">
                    <a:alpha val="53000"/>
                  </a:schemeClr>
                </a:solidFill>
                <a:latin typeface="Arial"/>
                <a:ea typeface="微软雅黑"/>
                <a:sym typeface="Arial"/>
              </a:rPr>
              <a:t>BUILD A DREAM AND MOVE FORWARD</a:t>
            </a:r>
            <a:endParaRPr lang="zh-CN" altLang="en-US" sz="1400" b="1" dirty="0">
              <a:solidFill>
                <a:schemeClr val="bg1">
                  <a:alpha val="53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63" name="圆: 空心 62"/>
          <p:cNvSpPr/>
          <p:nvPr/>
        </p:nvSpPr>
        <p:spPr>
          <a:xfrm>
            <a:off x="6689050" y="2721661"/>
            <a:ext cx="336590" cy="33659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5000">
        <p14:switch dir="r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1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99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9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 animBg="1"/>
      <p:bldP spid="58" grpId="0" animBg="1"/>
      <p:bldP spid="59" grpId="0"/>
      <p:bldP spid="6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工作回顾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sp>
        <p:nvSpPr>
          <p:cNvPr id="58" name="矩形: 圆角 3"/>
          <p:cNvSpPr/>
          <p:nvPr/>
        </p:nvSpPr>
        <p:spPr>
          <a:xfrm>
            <a:off x="783771" y="1814286"/>
            <a:ext cx="10624458" cy="2772228"/>
          </a:xfrm>
          <a:prstGeom prst="roundRect">
            <a:avLst>
              <a:gd name="adj" fmla="val 325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cs typeface="+mn-ea"/>
              <a:sym typeface="Arial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8314613" y="2257425"/>
            <a:ext cx="2458499" cy="842515"/>
            <a:chOff x="8314613" y="2257425"/>
            <a:chExt cx="2458499" cy="842515"/>
          </a:xfrm>
        </p:grpSpPr>
        <p:sp>
          <p:nvSpPr>
            <p:cNvPr id="59" name="弧形 58"/>
            <p:cNvSpPr/>
            <p:nvPr/>
          </p:nvSpPr>
          <p:spPr>
            <a:xfrm>
              <a:off x="8314613" y="2257425"/>
              <a:ext cx="842515" cy="842515"/>
            </a:xfrm>
            <a:prstGeom prst="arc">
              <a:avLst>
                <a:gd name="adj1" fmla="val 2870499"/>
                <a:gd name="adj2" fmla="val 2659076"/>
              </a:avLst>
            </a:prstGeom>
            <a:ln w="127000" cap="rnd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8343351" y="2486795"/>
              <a:ext cx="794565" cy="396583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+mn-ea"/>
                  <a:sym typeface="Arial"/>
                </a:rPr>
                <a:t>50%</a:t>
              </a:r>
            </a:p>
          </p:txBody>
        </p:sp>
        <p:sp>
          <p:nvSpPr>
            <p:cNvPr id="61" name="弧形 60"/>
            <p:cNvSpPr/>
            <p:nvPr/>
          </p:nvSpPr>
          <p:spPr>
            <a:xfrm>
              <a:off x="8314613" y="2257425"/>
              <a:ext cx="842515" cy="842515"/>
            </a:xfrm>
            <a:prstGeom prst="arc">
              <a:avLst>
                <a:gd name="adj1" fmla="val 13039727"/>
                <a:gd name="adj2" fmla="val 2659076"/>
              </a:avLst>
            </a:prstGeom>
            <a:ln w="101600" cap="rnd">
              <a:solidFill>
                <a:srgbClr val="0039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62" name="弧形 61"/>
            <p:cNvSpPr/>
            <p:nvPr/>
          </p:nvSpPr>
          <p:spPr>
            <a:xfrm>
              <a:off x="9930597" y="2257425"/>
              <a:ext cx="842515" cy="842515"/>
            </a:xfrm>
            <a:prstGeom prst="arc">
              <a:avLst>
                <a:gd name="adj1" fmla="val 2870499"/>
                <a:gd name="adj2" fmla="val 2659076"/>
              </a:avLst>
            </a:prstGeom>
            <a:ln w="127000" cap="rnd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9959335" y="2486795"/>
              <a:ext cx="794565" cy="396583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+mn-ea"/>
                  <a:sym typeface="Arial"/>
                </a:rPr>
                <a:t>13%</a:t>
              </a:r>
            </a:p>
          </p:txBody>
        </p:sp>
        <p:sp>
          <p:nvSpPr>
            <p:cNvPr id="64" name="弧形 63"/>
            <p:cNvSpPr/>
            <p:nvPr/>
          </p:nvSpPr>
          <p:spPr>
            <a:xfrm>
              <a:off x="9930597" y="2257425"/>
              <a:ext cx="842515" cy="842515"/>
            </a:xfrm>
            <a:prstGeom prst="arc">
              <a:avLst>
                <a:gd name="adj1" fmla="val 13039727"/>
                <a:gd name="adj2" fmla="val 2659076"/>
              </a:avLst>
            </a:prstGeom>
            <a:ln w="101600" cap="rnd">
              <a:solidFill>
                <a:srgbClr val="0039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sp>
        <p:nvSpPr>
          <p:cNvPr id="65" name="矩形: 圆角 64"/>
          <p:cNvSpPr/>
          <p:nvPr/>
        </p:nvSpPr>
        <p:spPr>
          <a:xfrm>
            <a:off x="4608513" y="2060575"/>
            <a:ext cx="2974975" cy="2279650"/>
          </a:xfrm>
          <a:prstGeom prst="roundRect">
            <a:avLst>
              <a:gd name="adj" fmla="val 0"/>
            </a:avLst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1335997" y="2575031"/>
            <a:ext cx="2658367" cy="1317143"/>
            <a:chOff x="2389882" y="1859264"/>
            <a:chExt cx="2658367" cy="1317143"/>
          </a:xfrm>
        </p:grpSpPr>
        <p:sp>
          <p:nvSpPr>
            <p:cNvPr id="68" name="矩形 3"/>
            <p:cNvSpPr>
              <a:spLocks noChangeArrowheads="1"/>
            </p:cNvSpPr>
            <p:nvPr/>
          </p:nvSpPr>
          <p:spPr bwMode="auto">
            <a:xfrm>
              <a:off x="2389882" y="1859264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2404308" y="2481217"/>
              <a:ext cx="2643941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1047760" y="4946272"/>
            <a:ext cx="2658367" cy="1162160"/>
            <a:chOff x="2389882" y="1859264"/>
            <a:chExt cx="2658367" cy="1162160"/>
          </a:xfrm>
        </p:grpSpPr>
        <p:sp>
          <p:nvSpPr>
            <p:cNvPr id="94" name="矩形 3"/>
            <p:cNvSpPr>
              <a:spLocks noChangeArrowheads="1"/>
            </p:cNvSpPr>
            <p:nvPr/>
          </p:nvSpPr>
          <p:spPr bwMode="auto">
            <a:xfrm>
              <a:off x="2389882" y="1859264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404308" y="2326234"/>
              <a:ext cx="2643941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4759604" y="4946272"/>
            <a:ext cx="2658367" cy="1162160"/>
            <a:chOff x="2389882" y="1859264"/>
            <a:chExt cx="2658367" cy="1162160"/>
          </a:xfrm>
        </p:grpSpPr>
        <p:sp>
          <p:nvSpPr>
            <p:cNvPr id="97" name="矩形 3"/>
            <p:cNvSpPr>
              <a:spLocks noChangeArrowheads="1"/>
            </p:cNvSpPr>
            <p:nvPr/>
          </p:nvSpPr>
          <p:spPr bwMode="auto">
            <a:xfrm>
              <a:off x="2389882" y="1859264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2404308" y="2326234"/>
              <a:ext cx="2643941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8471447" y="4946272"/>
            <a:ext cx="2658367" cy="1162160"/>
            <a:chOff x="2389882" y="1859264"/>
            <a:chExt cx="2658367" cy="1162160"/>
          </a:xfrm>
        </p:grpSpPr>
        <p:sp>
          <p:nvSpPr>
            <p:cNvPr id="100" name="矩形 3"/>
            <p:cNvSpPr>
              <a:spLocks noChangeArrowheads="1"/>
            </p:cNvSpPr>
            <p:nvPr/>
          </p:nvSpPr>
          <p:spPr bwMode="auto">
            <a:xfrm>
              <a:off x="2389882" y="1859264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2404308" y="2326234"/>
              <a:ext cx="2643941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sp>
        <p:nvSpPr>
          <p:cNvPr id="103" name="矩形 3"/>
          <p:cNvSpPr>
            <a:spLocks noChangeArrowheads="1"/>
          </p:cNvSpPr>
          <p:nvPr/>
        </p:nvSpPr>
        <p:spPr bwMode="auto">
          <a:xfrm>
            <a:off x="8210254" y="3489431"/>
            <a:ext cx="1025923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此处标题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cs typeface="阿里巴巴普惠体 B" panose="00020600040101010101" pitchFamily="18" charset="-122"/>
              <a:sym typeface="Arial"/>
            </a:endParaRPr>
          </a:p>
          <a:p>
            <a:pPr algn="ctr" defTabSz="457200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文字</a:t>
            </a:r>
          </a:p>
        </p:txBody>
      </p:sp>
      <p:sp>
        <p:nvSpPr>
          <p:cNvPr id="104" name="矩形 3"/>
          <p:cNvSpPr>
            <a:spLocks noChangeArrowheads="1"/>
          </p:cNvSpPr>
          <p:nvPr/>
        </p:nvSpPr>
        <p:spPr bwMode="auto">
          <a:xfrm>
            <a:off x="9868572" y="3489431"/>
            <a:ext cx="1025923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此处标题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cs typeface="阿里巴巴普惠体 B" panose="00020600040101010101" pitchFamily="18" charset="-122"/>
              <a:sym typeface="Arial"/>
            </a:endParaRPr>
          </a:p>
          <a:p>
            <a:pPr algn="ctr" defTabSz="457200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文字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8" grpId="1" animBg="1"/>
      <p:bldP spid="65" grpId="0" animBg="1"/>
      <p:bldP spid="103" grpId="0"/>
      <p:bldP spid="10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工作回顾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482494" y="2123564"/>
            <a:ext cx="5227013" cy="4734436"/>
            <a:chOff x="3218563" y="2123564"/>
            <a:chExt cx="5227013" cy="4734436"/>
          </a:xfrm>
        </p:grpSpPr>
        <p:grpSp>
          <p:nvGrpSpPr>
            <p:cNvPr id="15" name="Group 30"/>
            <p:cNvGrpSpPr/>
            <p:nvPr/>
          </p:nvGrpSpPr>
          <p:grpSpPr>
            <a:xfrm>
              <a:off x="4499970" y="4581241"/>
              <a:ext cx="1133958" cy="2276759"/>
              <a:chOff x="4499970" y="4581241"/>
              <a:chExt cx="1133958" cy="2276759"/>
            </a:xfrm>
          </p:grpSpPr>
          <p:sp>
            <p:nvSpPr>
              <p:cNvPr id="16" name="Rectangle 198"/>
              <p:cNvSpPr>
                <a:spLocks noChangeArrowheads="1"/>
              </p:cNvSpPr>
              <p:nvPr/>
            </p:nvSpPr>
            <p:spPr bwMode="auto">
              <a:xfrm>
                <a:off x="4499970" y="5847370"/>
                <a:ext cx="1133958" cy="101063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17" name="Freeform 203"/>
              <p:cNvSpPr/>
              <p:nvPr/>
            </p:nvSpPr>
            <p:spPr bwMode="auto">
              <a:xfrm>
                <a:off x="4858931" y="4581241"/>
                <a:ext cx="410027" cy="413031"/>
              </a:xfrm>
              <a:custGeom>
                <a:avLst/>
                <a:gdLst>
                  <a:gd name="T0" fmla="*/ 57 w 115"/>
                  <a:gd name="T1" fmla="*/ 116 h 116"/>
                  <a:gd name="T2" fmla="*/ 115 w 115"/>
                  <a:gd name="T3" fmla="*/ 58 h 116"/>
                  <a:gd name="T4" fmla="*/ 57 w 115"/>
                  <a:gd name="T5" fmla="*/ 0 h 116"/>
                  <a:gd name="T6" fmla="*/ 0 w 115"/>
                  <a:gd name="T7" fmla="*/ 58 h 116"/>
                  <a:gd name="T8" fmla="*/ 57 w 115"/>
                  <a:gd name="T9" fmla="*/ 1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5" h="116">
                    <a:moveTo>
                      <a:pt x="57" y="116"/>
                    </a:moveTo>
                    <a:cubicBezTo>
                      <a:pt x="91" y="116"/>
                      <a:pt x="115" y="91"/>
                      <a:pt x="115" y="58"/>
                    </a:cubicBezTo>
                    <a:cubicBezTo>
                      <a:pt x="115" y="28"/>
                      <a:pt x="91" y="0"/>
                      <a:pt x="57" y="0"/>
                    </a:cubicBezTo>
                    <a:cubicBezTo>
                      <a:pt x="27" y="0"/>
                      <a:pt x="0" y="28"/>
                      <a:pt x="0" y="58"/>
                    </a:cubicBezTo>
                    <a:cubicBezTo>
                      <a:pt x="0" y="91"/>
                      <a:pt x="27" y="116"/>
                      <a:pt x="57" y="116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18" name="Freeform 204"/>
              <p:cNvSpPr/>
              <p:nvPr/>
            </p:nvSpPr>
            <p:spPr bwMode="auto">
              <a:xfrm>
                <a:off x="5207379" y="5626586"/>
                <a:ext cx="210270" cy="551209"/>
              </a:xfrm>
              <a:custGeom>
                <a:avLst/>
                <a:gdLst>
                  <a:gd name="T0" fmla="*/ 33 w 59"/>
                  <a:gd name="T1" fmla="*/ 18 h 155"/>
                  <a:gd name="T2" fmla="*/ 16 w 59"/>
                  <a:gd name="T3" fmla="*/ 0 h 155"/>
                  <a:gd name="T4" fmla="*/ 0 w 59"/>
                  <a:gd name="T5" fmla="*/ 25 h 155"/>
                  <a:gd name="T6" fmla="*/ 0 w 59"/>
                  <a:gd name="T7" fmla="*/ 129 h 155"/>
                  <a:gd name="T8" fmla="*/ 27 w 59"/>
                  <a:gd name="T9" fmla="*/ 155 h 155"/>
                  <a:gd name="T10" fmla="*/ 35 w 59"/>
                  <a:gd name="T11" fmla="*/ 155 h 155"/>
                  <a:gd name="T12" fmla="*/ 59 w 59"/>
                  <a:gd name="T13" fmla="*/ 129 h 155"/>
                  <a:gd name="T14" fmla="*/ 59 w 59"/>
                  <a:gd name="T15" fmla="*/ 25 h 155"/>
                  <a:gd name="T16" fmla="*/ 59 w 59"/>
                  <a:gd name="T17" fmla="*/ 18 h 155"/>
                  <a:gd name="T18" fmla="*/ 33 w 59"/>
                  <a:gd name="T19" fmla="*/ 18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" h="155">
                    <a:moveTo>
                      <a:pt x="33" y="18"/>
                    </a:moveTo>
                    <a:cubicBezTo>
                      <a:pt x="25" y="15"/>
                      <a:pt x="20" y="8"/>
                      <a:pt x="16" y="0"/>
                    </a:cubicBezTo>
                    <a:cubicBezTo>
                      <a:pt x="6" y="4"/>
                      <a:pt x="0" y="15"/>
                      <a:pt x="0" y="25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0" y="143"/>
                      <a:pt x="11" y="155"/>
                      <a:pt x="27" y="155"/>
                    </a:cubicBezTo>
                    <a:cubicBezTo>
                      <a:pt x="35" y="155"/>
                      <a:pt x="35" y="155"/>
                      <a:pt x="35" y="155"/>
                    </a:cubicBezTo>
                    <a:cubicBezTo>
                      <a:pt x="49" y="155"/>
                      <a:pt x="59" y="143"/>
                      <a:pt x="59" y="129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59" y="24"/>
                      <a:pt x="59" y="22"/>
                      <a:pt x="59" y="18"/>
                    </a:cubicBezTo>
                    <a:cubicBezTo>
                      <a:pt x="51" y="22"/>
                      <a:pt x="41" y="22"/>
                      <a:pt x="33" y="18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19" name="Freeform 205"/>
              <p:cNvSpPr/>
              <p:nvPr/>
            </p:nvSpPr>
            <p:spPr bwMode="auto">
              <a:xfrm>
                <a:off x="4692217" y="5641606"/>
                <a:ext cx="220784" cy="536190"/>
              </a:xfrm>
              <a:custGeom>
                <a:avLst/>
                <a:gdLst>
                  <a:gd name="T0" fmla="*/ 50 w 62"/>
                  <a:gd name="T1" fmla="*/ 0 h 151"/>
                  <a:gd name="T2" fmla="*/ 35 w 62"/>
                  <a:gd name="T3" fmla="*/ 15 h 151"/>
                  <a:gd name="T4" fmla="*/ 2 w 62"/>
                  <a:gd name="T5" fmla="*/ 14 h 151"/>
                  <a:gd name="T6" fmla="*/ 0 w 62"/>
                  <a:gd name="T7" fmla="*/ 21 h 151"/>
                  <a:gd name="T8" fmla="*/ 0 w 62"/>
                  <a:gd name="T9" fmla="*/ 125 h 151"/>
                  <a:gd name="T10" fmla="*/ 27 w 62"/>
                  <a:gd name="T11" fmla="*/ 151 h 151"/>
                  <a:gd name="T12" fmla="*/ 35 w 62"/>
                  <a:gd name="T13" fmla="*/ 151 h 151"/>
                  <a:gd name="T14" fmla="*/ 62 w 62"/>
                  <a:gd name="T15" fmla="*/ 125 h 151"/>
                  <a:gd name="T16" fmla="*/ 62 w 62"/>
                  <a:gd name="T17" fmla="*/ 21 h 151"/>
                  <a:gd name="T18" fmla="*/ 50 w 62"/>
                  <a:gd name="T1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151">
                    <a:moveTo>
                      <a:pt x="50" y="0"/>
                    </a:moveTo>
                    <a:cubicBezTo>
                      <a:pt x="47" y="6"/>
                      <a:pt x="43" y="12"/>
                      <a:pt x="35" y="15"/>
                    </a:cubicBezTo>
                    <a:cubicBezTo>
                      <a:pt x="23" y="20"/>
                      <a:pt x="11" y="20"/>
                      <a:pt x="2" y="14"/>
                    </a:cubicBezTo>
                    <a:cubicBezTo>
                      <a:pt x="0" y="15"/>
                      <a:pt x="0" y="18"/>
                      <a:pt x="0" y="21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39"/>
                      <a:pt x="11" y="151"/>
                      <a:pt x="27" y="151"/>
                    </a:cubicBezTo>
                    <a:cubicBezTo>
                      <a:pt x="35" y="151"/>
                      <a:pt x="35" y="151"/>
                      <a:pt x="35" y="151"/>
                    </a:cubicBezTo>
                    <a:cubicBezTo>
                      <a:pt x="50" y="151"/>
                      <a:pt x="62" y="139"/>
                      <a:pt x="62" y="125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2" y="14"/>
                      <a:pt x="58" y="6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0" name="Freeform 206"/>
              <p:cNvSpPr/>
              <p:nvPr/>
            </p:nvSpPr>
            <p:spPr bwMode="auto">
              <a:xfrm>
                <a:off x="4528506" y="4788508"/>
                <a:ext cx="1076885" cy="1034831"/>
              </a:xfrm>
              <a:custGeom>
                <a:avLst/>
                <a:gdLst>
                  <a:gd name="T0" fmla="*/ 301 w 303"/>
                  <a:gd name="T1" fmla="*/ 125 h 291"/>
                  <a:gd name="T2" fmla="*/ 274 w 303"/>
                  <a:gd name="T3" fmla="*/ 66 h 291"/>
                  <a:gd name="T4" fmla="*/ 250 w 303"/>
                  <a:gd name="T5" fmla="*/ 16 h 291"/>
                  <a:gd name="T6" fmla="*/ 226 w 303"/>
                  <a:gd name="T7" fmla="*/ 0 h 291"/>
                  <a:gd name="T8" fmla="*/ 226 w 303"/>
                  <a:gd name="T9" fmla="*/ 0 h 291"/>
                  <a:gd name="T10" fmla="*/ 219 w 303"/>
                  <a:gd name="T11" fmla="*/ 0 h 291"/>
                  <a:gd name="T12" fmla="*/ 150 w 303"/>
                  <a:gd name="T13" fmla="*/ 70 h 291"/>
                  <a:gd name="T14" fmla="*/ 81 w 303"/>
                  <a:gd name="T15" fmla="*/ 0 h 291"/>
                  <a:gd name="T16" fmla="*/ 75 w 303"/>
                  <a:gd name="T17" fmla="*/ 0 h 291"/>
                  <a:gd name="T18" fmla="*/ 75 w 303"/>
                  <a:gd name="T19" fmla="*/ 0 h 291"/>
                  <a:gd name="T20" fmla="*/ 50 w 303"/>
                  <a:gd name="T21" fmla="*/ 16 h 291"/>
                  <a:gd name="T22" fmla="*/ 29 w 303"/>
                  <a:gd name="T23" fmla="*/ 66 h 291"/>
                  <a:gd name="T24" fmla="*/ 2 w 303"/>
                  <a:gd name="T25" fmla="*/ 125 h 291"/>
                  <a:gd name="T26" fmla="*/ 0 w 303"/>
                  <a:gd name="T27" fmla="*/ 134 h 291"/>
                  <a:gd name="T28" fmla="*/ 2 w 303"/>
                  <a:gd name="T29" fmla="*/ 145 h 291"/>
                  <a:gd name="T30" fmla="*/ 43 w 303"/>
                  <a:gd name="T31" fmla="*/ 228 h 291"/>
                  <a:gd name="T32" fmla="*/ 75 w 303"/>
                  <a:gd name="T33" fmla="*/ 240 h 291"/>
                  <a:gd name="T34" fmla="*/ 85 w 303"/>
                  <a:gd name="T35" fmla="*/ 207 h 291"/>
                  <a:gd name="T36" fmla="*/ 50 w 303"/>
                  <a:gd name="T37" fmla="*/ 134 h 291"/>
                  <a:gd name="T38" fmla="*/ 57 w 303"/>
                  <a:gd name="T39" fmla="*/ 119 h 291"/>
                  <a:gd name="T40" fmla="*/ 75 w 303"/>
                  <a:gd name="T41" fmla="*/ 80 h 291"/>
                  <a:gd name="T42" fmla="*/ 75 w 303"/>
                  <a:gd name="T43" fmla="*/ 155 h 291"/>
                  <a:gd name="T44" fmla="*/ 98 w 303"/>
                  <a:gd name="T45" fmla="*/ 205 h 291"/>
                  <a:gd name="T46" fmla="*/ 103 w 303"/>
                  <a:gd name="T47" fmla="*/ 227 h 291"/>
                  <a:gd name="T48" fmla="*/ 121 w 303"/>
                  <a:gd name="T49" fmla="*/ 260 h 291"/>
                  <a:gd name="T50" fmla="*/ 121 w 303"/>
                  <a:gd name="T51" fmla="*/ 291 h 291"/>
                  <a:gd name="T52" fmla="*/ 121 w 303"/>
                  <a:gd name="T53" fmla="*/ 291 h 291"/>
                  <a:gd name="T54" fmla="*/ 175 w 303"/>
                  <a:gd name="T55" fmla="*/ 291 h 291"/>
                  <a:gd name="T56" fmla="*/ 175 w 303"/>
                  <a:gd name="T57" fmla="*/ 291 h 291"/>
                  <a:gd name="T58" fmla="*/ 175 w 303"/>
                  <a:gd name="T59" fmla="*/ 260 h 291"/>
                  <a:gd name="T60" fmla="*/ 202 w 303"/>
                  <a:gd name="T61" fmla="*/ 225 h 291"/>
                  <a:gd name="T62" fmla="*/ 207 w 303"/>
                  <a:gd name="T63" fmla="*/ 203 h 291"/>
                  <a:gd name="T64" fmla="*/ 226 w 303"/>
                  <a:gd name="T65" fmla="*/ 161 h 291"/>
                  <a:gd name="T66" fmla="*/ 226 w 303"/>
                  <a:gd name="T67" fmla="*/ 78 h 291"/>
                  <a:gd name="T68" fmla="*/ 245 w 303"/>
                  <a:gd name="T69" fmla="*/ 120 h 291"/>
                  <a:gd name="T70" fmla="*/ 250 w 303"/>
                  <a:gd name="T71" fmla="*/ 134 h 291"/>
                  <a:gd name="T72" fmla="*/ 216 w 303"/>
                  <a:gd name="T73" fmla="*/ 207 h 291"/>
                  <a:gd name="T74" fmla="*/ 228 w 303"/>
                  <a:gd name="T75" fmla="*/ 240 h 291"/>
                  <a:gd name="T76" fmla="*/ 260 w 303"/>
                  <a:gd name="T77" fmla="*/ 228 h 291"/>
                  <a:gd name="T78" fmla="*/ 300 w 303"/>
                  <a:gd name="T79" fmla="*/ 145 h 291"/>
                  <a:gd name="T80" fmla="*/ 301 w 303"/>
                  <a:gd name="T81" fmla="*/ 134 h 291"/>
                  <a:gd name="T82" fmla="*/ 301 w 303"/>
                  <a:gd name="T83" fmla="*/ 125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3" h="291">
                    <a:moveTo>
                      <a:pt x="301" y="125"/>
                    </a:moveTo>
                    <a:cubicBezTo>
                      <a:pt x="274" y="66"/>
                      <a:pt x="274" y="66"/>
                      <a:pt x="274" y="66"/>
                    </a:cubicBezTo>
                    <a:cubicBezTo>
                      <a:pt x="250" y="16"/>
                      <a:pt x="250" y="16"/>
                      <a:pt x="250" y="16"/>
                    </a:cubicBezTo>
                    <a:cubicBezTo>
                      <a:pt x="247" y="7"/>
                      <a:pt x="238" y="0"/>
                      <a:pt x="226" y="0"/>
                    </a:cubicBezTo>
                    <a:cubicBezTo>
                      <a:pt x="226" y="0"/>
                      <a:pt x="226" y="0"/>
                      <a:pt x="226" y="0"/>
                    </a:cubicBezTo>
                    <a:cubicBezTo>
                      <a:pt x="219" y="0"/>
                      <a:pt x="219" y="0"/>
                      <a:pt x="219" y="0"/>
                    </a:cubicBezTo>
                    <a:cubicBezTo>
                      <a:pt x="219" y="38"/>
                      <a:pt x="190" y="70"/>
                      <a:pt x="150" y="70"/>
                    </a:cubicBezTo>
                    <a:cubicBezTo>
                      <a:pt x="112" y="70"/>
                      <a:pt x="81" y="38"/>
                      <a:pt x="81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66" y="0"/>
                      <a:pt x="56" y="7"/>
                      <a:pt x="50" y="16"/>
                    </a:cubicBezTo>
                    <a:cubicBezTo>
                      <a:pt x="29" y="66"/>
                      <a:pt x="29" y="66"/>
                      <a:pt x="29" y="66"/>
                    </a:cubicBezTo>
                    <a:cubicBezTo>
                      <a:pt x="2" y="125"/>
                      <a:pt x="2" y="125"/>
                      <a:pt x="2" y="125"/>
                    </a:cubicBezTo>
                    <a:cubicBezTo>
                      <a:pt x="0" y="128"/>
                      <a:pt x="0" y="132"/>
                      <a:pt x="0" y="134"/>
                    </a:cubicBezTo>
                    <a:cubicBezTo>
                      <a:pt x="0" y="137"/>
                      <a:pt x="0" y="141"/>
                      <a:pt x="2" y="145"/>
                    </a:cubicBezTo>
                    <a:cubicBezTo>
                      <a:pt x="43" y="228"/>
                      <a:pt x="43" y="228"/>
                      <a:pt x="43" y="228"/>
                    </a:cubicBezTo>
                    <a:cubicBezTo>
                      <a:pt x="48" y="240"/>
                      <a:pt x="61" y="246"/>
                      <a:pt x="75" y="240"/>
                    </a:cubicBezTo>
                    <a:cubicBezTo>
                      <a:pt x="86" y="234"/>
                      <a:pt x="93" y="221"/>
                      <a:pt x="85" y="207"/>
                    </a:cubicBezTo>
                    <a:cubicBezTo>
                      <a:pt x="50" y="134"/>
                      <a:pt x="50" y="134"/>
                      <a:pt x="50" y="134"/>
                    </a:cubicBezTo>
                    <a:cubicBezTo>
                      <a:pt x="57" y="119"/>
                      <a:pt x="57" y="119"/>
                      <a:pt x="57" y="119"/>
                    </a:cubicBezTo>
                    <a:cubicBezTo>
                      <a:pt x="75" y="80"/>
                      <a:pt x="75" y="80"/>
                      <a:pt x="75" y="80"/>
                    </a:cubicBezTo>
                    <a:cubicBezTo>
                      <a:pt x="75" y="155"/>
                      <a:pt x="75" y="155"/>
                      <a:pt x="75" y="155"/>
                    </a:cubicBezTo>
                    <a:cubicBezTo>
                      <a:pt x="98" y="205"/>
                      <a:pt x="98" y="205"/>
                      <a:pt x="98" y="205"/>
                    </a:cubicBezTo>
                    <a:cubicBezTo>
                      <a:pt x="103" y="214"/>
                      <a:pt x="103" y="219"/>
                      <a:pt x="103" y="227"/>
                    </a:cubicBezTo>
                    <a:cubicBezTo>
                      <a:pt x="113" y="232"/>
                      <a:pt x="121" y="246"/>
                      <a:pt x="121" y="260"/>
                    </a:cubicBezTo>
                    <a:cubicBezTo>
                      <a:pt x="121" y="291"/>
                      <a:pt x="121" y="291"/>
                      <a:pt x="121" y="291"/>
                    </a:cubicBezTo>
                    <a:cubicBezTo>
                      <a:pt x="121" y="291"/>
                      <a:pt x="121" y="291"/>
                      <a:pt x="121" y="291"/>
                    </a:cubicBezTo>
                    <a:cubicBezTo>
                      <a:pt x="175" y="291"/>
                      <a:pt x="175" y="291"/>
                      <a:pt x="175" y="291"/>
                    </a:cubicBezTo>
                    <a:cubicBezTo>
                      <a:pt x="175" y="291"/>
                      <a:pt x="175" y="291"/>
                      <a:pt x="175" y="291"/>
                    </a:cubicBezTo>
                    <a:cubicBezTo>
                      <a:pt x="175" y="260"/>
                      <a:pt x="175" y="260"/>
                      <a:pt x="175" y="260"/>
                    </a:cubicBezTo>
                    <a:cubicBezTo>
                      <a:pt x="175" y="244"/>
                      <a:pt x="187" y="228"/>
                      <a:pt x="202" y="225"/>
                    </a:cubicBezTo>
                    <a:cubicBezTo>
                      <a:pt x="202" y="217"/>
                      <a:pt x="202" y="211"/>
                      <a:pt x="207" y="203"/>
                    </a:cubicBezTo>
                    <a:cubicBezTo>
                      <a:pt x="226" y="161"/>
                      <a:pt x="226" y="161"/>
                      <a:pt x="226" y="161"/>
                    </a:cubicBezTo>
                    <a:cubicBezTo>
                      <a:pt x="226" y="78"/>
                      <a:pt x="226" y="78"/>
                      <a:pt x="226" y="78"/>
                    </a:cubicBezTo>
                    <a:cubicBezTo>
                      <a:pt x="245" y="120"/>
                      <a:pt x="245" y="120"/>
                      <a:pt x="245" y="120"/>
                    </a:cubicBezTo>
                    <a:cubicBezTo>
                      <a:pt x="250" y="134"/>
                      <a:pt x="250" y="134"/>
                      <a:pt x="250" y="134"/>
                    </a:cubicBezTo>
                    <a:cubicBezTo>
                      <a:pt x="216" y="207"/>
                      <a:pt x="216" y="207"/>
                      <a:pt x="216" y="207"/>
                    </a:cubicBezTo>
                    <a:cubicBezTo>
                      <a:pt x="211" y="221"/>
                      <a:pt x="216" y="234"/>
                      <a:pt x="228" y="240"/>
                    </a:cubicBezTo>
                    <a:cubicBezTo>
                      <a:pt x="240" y="246"/>
                      <a:pt x="254" y="240"/>
                      <a:pt x="260" y="228"/>
                    </a:cubicBezTo>
                    <a:cubicBezTo>
                      <a:pt x="300" y="145"/>
                      <a:pt x="300" y="145"/>
                      <a:pt x="300" y="145"/>
                    </a:cubicBezTo>
                    <a:cubicBezTo>
                      <a:pt x="301" y="141"/>
                      <a:pt x="303" y="137"/>
                      <a:pt x="301" y="134"/>
                    </a:cubicBezTo>
                    <a:cubicBezTo>
                      <a:pt x="303" y="132"/>
                      <a:pt x="301" y="128"/>
                      <a:pt x="301" y="125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21" name="Group 31"/>
            <p:cNvGrpSpPr/>
            <p:nvPr/>
          </p:nvGrpSpPr>
          <p:grpSpPr>
            <a:xfrm>
              <a:off x="5627920" y="2852517"/>
              <a:ext cx="1123445" cy="4005483"/>
              <a:chOff x="5627920" y="2852517"/>
              <a:chExt cx="1123445" cy="4005483"/>
            </a:xfrm>
          </p:grpSpPr>
          <p:sp>
            <p:nvSpPr>
              <p:cNvPr id="22" name="Rectangle 199"/>
              <p:cNvSpPr>
                <a:spLocks noChangeArrowheads="1"/>
              </p:cNvSpPr>
              <p:nvPr/>
            </p:nvSpPr>
            <p:spPr bwMode="auto">
              <a:xfrm>
                <a:off x="5627920" y="5456868"/>
                <a:ext cx="1123445" cy="1401132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3" name="Freeform 207"/>
              <p:cNvSpPr/>
              <p:nvPr/>
            </p:nvSpPr>
            <p:spPr bwMode="auto">
              <a:xfrm>
                <a:off x="5648947" y="2852517"/>
                <a:ext cx="1102418" cy="2583324"/>
              </a:xfrm>
              <a:custGeom>
                <a:avLst/>
                <a:gdLst>
                  <a:gd name="T0" fmla="*/ 287 w 310"/>
                  <a:gd name="T1" fmla="*/ 0 h 726"/>
                  <a:gd name="T2" fmla="*/ 263 w 310"/>
                  <a:gd name="T3" fmla="*/ 24 h 726"/>
                  <a:gd name="T4" fmla="*/ 263 w 310"/>
                  <a:gd name="T5" fmla="*/ 109 h 726"/>
                  <a:gd name="T6" fmla="*/ 201 w 310"/>
                  <a:gd name="T7" fmla="*/ 196 h 726"/>
                  <a:gd name="T8" fmla="*/ 111 w 310"/>
                  <a:gd name="T9" fmla="*/ 196 h 726"/>
                  <a:gd name="T10" fmla="*/ 50 w 310"/>
                  <a:gd name="T11" fmla="*/ 111 h 726"/>
                  <a:gd name="T12" fmla="*/ 50 w 310"/>
                  <a:gd name="T13" fmla="*/ 24 h 726"/>
                  <a:gd name="T14" fmla="*/ 25 w 310"/>
                  <a:gd name="T15" fmla="*/ 0 h 726"/>
                  <a:gd name="T16" fmla="*/ 0 w 310"/>
                  <a:gd name="T17" fmla="*/ 24 h 726"/>
                  <a:gd name="T18" fmla="*/ 0 w 310"/>
                  <a:gd name="T19" fmla="*/ 117 h 726"/>
                  <a:gd name="T20" fmla="*/ 0 w 310"/>
                  <a:gd name="T21" fmla="*/ 119 h 726"/>
                  <a:gd name="T22" fmla="*/ 2 w 310"/>
                  <a:gd name="T23" fmla="*/ 126 h 726"/>
                  <a:gd name="T24" fmla="*/ 2 w 310"/>
                  <a:gd name="T25" fmla="*/ 129 h 726"/>
                  <a:gd name="T26" fmla="*/ 5 w 310"/>
                  <a:gd name="T27" fmla="*/ 133 h 726"/>
                  <a:gd name="T28" fmla="*/ 75 w 310"/>
                  <a:gd name="T29" fmla="*/ 232 h 726"/>
                  <a:gd name="T30" fmla="*/ 80 w 310"/>
                  <a:gd name="T31" fmla="*/ 237 h 726"/>
                  <a:gd name="T32" fmla="*/ 80 w 310"/>
                  <a:gd name="T33" fmla="*/ 480 h 726"/>
                  <a:gd name="T34" fmla="*/ 80 w 310"/>
                  <a:gd name="T35" fmla="*/ 488 h 726"/>
                  <a:gd name="T36" fmla="*/ 80 w 310"/>
                  <a:gd name="T37" fmla="*/ 587 h 726"/>
                  <a:gd name="T38" fmla="*/ 81 w 310"/>
                  <a:gd name="T39" fmla="*/ 591 h 726"/>
                  <a:gd name="T40" fmla="*/ 80 w 310"/>
                  <a:gd name="T41" fmla="*/ 594 h 726"/>
                  <a:gd name="T42" fmla="*/ 80 w 310"/>
                  <a:gd name="T43" fmla="*/ 699 h 726"/>
                  <a:gd name="T44" fmla="*/ 106 w 310"/>
                  <a:gd name="T45" fmla="*/ 726 h 726"/>
                  <a:gd name="T46" fmla="*/ 114 w 310"/>
                  <a:gd name="T47" fmla="*/ 726 h 726"/>
                  <a:gd name="T48" fmla="*/ 141 w 310"/>
                  <a:gd name="T49" fmla="*/ 699 h 726"/>
                  <a:gd name="T50" fmla="*/ 141 w 310"/>
                  <a:gd name="T51" fmla="*/ 594 h 726"/>
                  <a:gd name="T52" fmla="*/ 141 w 310"/>
                  <a:gd name="T53" fmla="*/ 591 h 726"/>
                  <a:gd name="T54" fmla="*/ 141 w 310"/>
                  <a:gd name="T55" fmla="*/ 587 h 726"/>
                  <a:gd name="T56" fmla="*/ 141 w 310"/>
                  <a:gd name="T57" fmla="*/ 488 h 726"/>
                  <a:gd name="T58" fmla="*/ 173 w 310"/>
                  <a:gd name="T59" fmla="*/ 488 h 726"/>
                  <a:gd name="T60" fmla="*/ 173 w 310"/>
                  <a:gd name="T61" fmla="*/ 587 h 726"/>
                  <a:gd name="T62" fmla="*/ 173 w 310"/>
                  <a:gd name="T63" fmla="*/ 591 h 726"/>
                  <a:gd name="T64" fmla="*/ 173 w 310"/>
                  <a:gd name="T65" fmla="*/ 594 h 726"/>
                  <a:gd name="T66" fmla="*/ 173 w 310"/>
                  <a:gd name="T67" fmla="*/ 699 h 726"/>
                  <a:gd name="T68" fmla="*/ 199 w 310"/>
                  <a:gd name="T69" fmla="*/ 726 h 726"/>
                  <a:gd name="T70" fmla="*/ 206 w 310"/>
                  <a:gd name="T71" fmla="*/ 726 h 726"/>
                  <a:gd name="T72" fmla="*/ 233 w 310"/>
                  <a:gd name="T73" fmla="*/ 699 h 726"/>
                  <a:gd name="T74" fmla="*/ 233 w 310"/>
                  <a:gd name="T75" fmla="*/ 594 h 726"/>
                  <a:gd name="T76" fmla="*/ 233 w 310"/>
                  <a:gd name="T77" fmla="*/ 591 h 726"/>
                  <a:gd name="T78" fmla="*/ 233 w 310"/>
                  <a:gd name="T79" fmla="*/ 587 h 726"/>
                  <a:gd name="T80" fmla="*/ 233 w 310"/>
                  <a:gd name="T81" fmla="*/ 488 h 726"/>
                  <a:gd name="T82" fmla="*/ 233 w 310"/>
                  <a:gd name="T83" fmla="*/ 480 h 726"/>
                  <a:gd name="T84" fmla="*/ 233 w 310"/>
                  <a:gd name="T85" fmla="*/ 232 h 726"/>
                  <a:gd name="T86" fmla="*/ 238 w 310"/>
                  <a:gd name="T87" fmla="*/ 232 h 726"/>
                  <a:gd name="T88" fmla="*/ 307 w 310"/>
                  <a:gd name="T89" fmla="*/ 133 h 726"/>
                  <a:gd name="T90" fmla="*/ 309 w 310"/>
                  <a:gd name="T91" fmla="*/ 126 h 726"/>
                  <a:gd name="T92" fmla="*/ 309 w 310"/>
                  <a:gd name="T93" fmla="*/ 126 h 726"/>
                  <a:gd name="T94" fmla="*/ 310 w 310"/>
                  <a:gd name="T95" fmla="*/ 119 h 726"/>
                  <a:gd name="T96" fmla="*/ 310 w 310"/>
                  <a:gd name="T97" fmla="*/ 117 h 726"/>
                  <a:gd name="T98" fmla="*/ 310 w 310"/>
                  <a:gd name="T99" fmla="*/ 24 h 726"/>
                  <a:gd name="T100" fmla="*/ 287 w 310"/>
                  <a:gd name="T101" fmla="*/ 0 h 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10" h="726">
                    <a:moveTo>
                      <a:pt x="287" y="0"/>
                    </a:moveTo>
                    <a:cubicBezTo>
                      <a:pt x="274" y="0"/>
                      <a:pt x="263" y="11"/>
                      <a:pt x="263" y="24"/>
                    </a:cubicBezTo>
                    <a:cubicBezTo>
                      <a:pt x="263" y="109"/>
                      <a:pt x="263" y="109"/>
                      <a:pt x="263" y="109"/>
                    </a:cubicBezTo>
                    <a:cubicBezTo>
                      <a:pt x="201" y="196"/>
                      <a:pt x="201" y="196"/>
                      <a:pt x="201" y="196"/>
                    </a:cubicBezTo>
                    <a:cubicBezTo>
                      <a:pt x="111" y="196"/>
                      <a:pt x="111" y="196"/>
                      <a:pt x="111" y="196"/>
                    </a:cubicBezTo>
                    <a:cubicBezTo>
                      <a:pt x="50" y="111"/>
                      <a:pt x="50" y="111"/>
                      <a:pt x="50" y="111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50" y="11"/>
                      <a:pt x="38" y="0"/>
                      <a:pt x="25" y="0"/>
                    </a:cubicBezTo>
                    <a:cubicBezTo>
                      <a:pt x="12" y="0"/>
                      <a:pt x="0" y="11"/>
                      <a:pt x="0" y="24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23"/>
                      <a:pt x="2" y="125"/>
                      <a:pt x="2" y="126"/>
                    </a:cubicBezTo>
                    <a:cubicBezTo>
                      <a:pt x="2" y="126"/>
                      <a:pt x="2" y="126"/>
                      <a:pt x="2" y="129"/>
                    </a:cubicBezTo>
                    <a:cubicBezTo>
                      <a:pt x="3" y="130"/>
                      <a:pt x="3" y="130"/>
                      <a:pt x="5" y="133"/>
                    </a:cubicBezTo>
                    <a:cubicBezTo>
                      <a:pt x="75" y="232"/>
                      <a:pt x="75" y="232"/>
                      <a:pt x="75" y="232"/>
                    </a:cubicBezTo>
                    <a:cubicBezTo>
                      <a:pt x="75" y="232"/>
                      <a:pt x="77" y="235"/>
                      <a:pt x="80" y="237"/>
                    </a:cubicBezTo>
                    <a:cubicBezTo>
                      <a:pt x="80" y="480"/>
                      <a:pt x="80" y="480"/>
                      <a:pt x="80" y="480"/>
                    </a:cubicBezTo>
                    <a:cubicBezTo>
                      <a:pt x="80" y="488"/>
                      <a:pt x="80" y="488"/>
                      <a:pt x="80" y="488"/>
                    </a:cubicBezTo>
                    <a:cubicBezTo>
                      <a:pt x="80" y="587"/>
                      <a:pt x="80" y="587"/>
                      <a:pt x="80" y="587"/>
                    </a:cubicBezTo>
                    <a:cubicBezTo>
                      <a:pt x="80" y="589"/>
                      <a:pt x="81" y="589"/>
                      <a:pt x="81" y="591"/>
                    </a:cubicBezTo>
                    <a:cubicBezTo>
                      <a:pt x="80" y="594"/>
                      <a:pt x="80" y="594"/>
                      <a:pt x="80" y="594"/>
                    </a:cubicBezTo>
                    <a:cubicBezTo>
                      <a:pt x="80" y="699"/>
                      <a:pt x="80" y="699"/>
                      <a:pt x="80" y="699"/>
                    </a:cubicBezTo>
                    <a:cubicBezTo>
                      <a:pt x="80" y="715"/>
                      <a:pt x="94" y="726"/>
                      <a:pt x="106" y="726"/>
                    </a:cubicBezTo>
                    <a:cubicBezTo>
                      <a:pt x="114" y="726"/>
                      <a:pt x="114" y="726"/>
                      <a:pt x="114" y="726"/>
                    </a:cubicBezTo>
                    <a:cubicBezTo>
                      <a:pt x="129" y="726"/>
                      <a:pt x="141" y="715"/>
                      <a:pt x="141" y="699"/>
                    </a:cubicBezTo>
                    <a:cubicBezTo>
                      <a:pt x="141" y="594"/>
                      <a:pt x="141" y="594"/>
                      <a:pt x="141" y="594"/>
                    </a:cubicBezTo>
                    <a:cubicBezTo>
                      <a:pt x="141" y="591"/>
                      <a:pt x="141" y="591"/>
                      <a:pt x="141" y="591"/>
                    </a:cubicBezTo>
                    <a:cubicBezTo>
                      <a:pt x="141" y="589"/>
                      <a:pt x="141" y="589"/>
                      <a:pt x="141" y="587"/>
                    </a:cubicBezTo>
                    <a:cubicBezTo>
                      <a:pt x="141" y="488"/>
                      <a:pt x="141" y="488"/>
                      <a:pt x="141" y="488"/>
                    </a:cubicBezTo>
                    <a:cubicBezTo>
                      <a:pt x="173" y="488"/>
                      <a:pt x="173" y="488"/>
                      <a:pt x="173" y="488"/>
                    </a:cubicBezTo>
                    <a:cubicBezTo>
                      <a:pt x="173" y="587"/>
                      <a:pt x="173" y="587"/>
                      <a:pt x="173" y="587"/>
                    </a:cubicBezTo>
                    <a:cubicBezTo>
                      <a:pt x="173" y="589"/>
                      <a:pt x="173" y="589"/>
                      <a:pt x="173" y="591"/>
                    </a:cubicBezTo>
                    <a:cubicBezTo>
                      <a:pt x="173" y="594"/>
                      <a:pt x="173" y="594"/>
                      <a:pt x="173" y="594"/>
                    </a:cubicBezTo>
                    <a:cubicBezTo>
                      <a:pt x="173" y="699"/>
                      <a:pt x="173" y="699"/>
                      <a:pt x="173" y="699"/>
                    </a:cubicBezTo>
                    <a:cubicBezTo>
                      <a:pt x="173" y="715"/>
                      <a:pt x="184" y="726"/>
                      <a:pt x="199" y="726"/>
                    </a:cubicBezTo>
                    <a:cubicBezTo>
                      <a:pt x="206" y="726"/>
                      <a:pt x="206" y="726"/>
                      <a:pt x="206" y="726"/>
                    </a:cubicBezTo>
                    <a:cubicBezTo>
                      <a:pt x="223" y="726"/>
                      <a:pt x="233" y="715"/>
                      <a:pt x="233" y="699"/>
                    </a:cubicBezTo>
                    <a:cubicBezTo>
                      <a:pt x="233" y="594"/>
                      <a:pt x="233" y="594"/>
                      <a:pt x="233" y="594"/>
                    </a:cubicBezTo>
                    <a:cubicBezTo>
                      <a:pt x="233" y="591"/>
                      <a:pt x="233" y="591"/>
                      <a:pt x="233" y="591"/>
                    </a:cubicBezTo>
                    <a:cubicBezTo>
                      <a:pt x="233" y="589"/>
                      <a:pt x="233" y="589"/>
                      <a:pt x="233" y="587"/>
                    </a:cubicBezTo>
                    <a:cubicBezTo>
                      <a:pt x="233" y="488"/>
                      <a:pt x="233" y="488"/>
                      <a:pt x="233" y="488"/>
                    </a:cubicBezTo>
                    <a:cubicBezTo>
                      <a:pt x="233" y="480"/>
                      <a:pt x="233" y="480"/>
                      <a:pt x="233" y="480"/>
                    </a:cubicBezTo>
                    <a:cubicBezTo>
                      <a:pt x="233" y="232"/>
                      <a:pt x="233" y="232"/>
                      <a:pt x="233" y="232"/>
                    </a:cubicBezTo>
                    <a:cubicBezTo>
                      <a:pt x="236" y="232"/>
                      <a:pt x="236" y="232"/>
                      <a:pt x="238" y="232"/>
                    </a:cubicBezTo>
                    <a:cubicBezTo>
                      <a:pt x="307" y="133"/>
                      <a:pt x="307" y="133"/>
                      <a:pt x="307" y="133"/>
                    </a:cubicBezTo>
                    <a:cubicBezTo>
                      <a:pt x="307" y="130"/>
                      <a:pt x="309" y="129"/>
                      <a:pt x="309" y="126"/>
                    </a:cubicBezTo>
                    <a:cubicBezTo>
                      <a:pt x="309" y="126"/>
                      <a:pt x="309" y="126"/>
                      <a:pt x="309" y="126"/>
                    </a:cubicBezTo>
                    <a:cubicBezTo>
                      <a:pt x="310" y="123"/>
                      <a:pt x="310" y="121"/>
                      <a:pt x="310" y="119"/>
                    </a:cubicBezTo>
                    <a:cubicBezTo>
                      <a:pt x="310" y="117"/>
                      <a:pt x="310" y="117"/>
                      <a:pt x="310" y="117"/>
                    </a:cubicBezTo>
                    <a:cubicBezTo>
                      <a:pt x="310" y="24"/>
                      <a:pt x="310" y="24"/>
                      <a:pt x="310" y="24"/>
                    </a:cubicBezTo>
                    <a:cubicBezTo>
                      <a:pt x="310" y="11"/>
                      <a:pt x="302" y="0"/>
                      <a:pt x="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4" name="Freeform 208"/>
              <p:cNvSpPr/>
              <p:nvPr/>
            </p:nvSpPr>
            <p:spPr bwMode="auto">
              <a:xfrm>
                <a:off x="6000399" y="3077807"/>
                <a:ext cx="413031" cy="411529"/>
              </a:xfrm>
              <a:custGeom>
                <a:avLst/>
                <a:gdLst>
                  <a:gd name="T0" fmla="*/ 58 w 116"/>
                  <a:gd name="T1" fmla="*/ 116 h 116"/>
                  <a:gd name="T2" fmla="*/ 116 w 116"/>
                  <a:gd name="T3" fmla="*/ 58 h 116"/>
                  <a:gd name="T4" fmla="*/ 58 w 116"/>
                  <a:gd name="T5" fmla="*/ 0 h 116"/>
                  <a:gd name="T6" fmla="*/ 0 w 116"/>
                  <a:gd name="T7" fmla="*/ 58 h 116"/>
                  <a:gd name="T8" fmla="*/ 58 w 116"/>
                  <a:gd name="T9" fmla="*/ 1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6">
                    <a:moveTo>
                      <a:pt x="58" y="116"/>
                    </a:moveTo>
                    <a:cubicBezTo>
                      <a:pt x="91" y="116"/>
                      <a:pt x="116" y="89"/>
                      <a:pt x="116" y="58"/>
                    </a:cubicBezTo>
                    <a:cubicBezTo>
                      <a:pt x="116" y="25"/>
                      <a:pt x="91" y="0"/>
                      <a:pt x="58" y="0"/>
                    </a:cubicBezTo>
                    <a:cubicBezTo>
                      <a:pt x="25" y="0"/>
                      <a:pt x="0" y="25"/>
                      <a:pt x="0" y="58"/>
                    </a:cubicBezTo>
                    <a:cubicBezTo>
                      <a:pt x="0" y="89"/>
                      <a:pt x="25" y="116"/>
                      <a:pt x="58" y="1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25" name="Group 32"/>
            <p:cNvGrpSpPr/>
            <p:nvPr/>
          </p:nvGrpSpPr>
          <p:grpSpPr>
            <a:xfrm>
              <a:off x="6650736" y="3297089"/>
              <a:ext cx="1248105" cy="3560911"/>
              <a:chOff x="6650736" y="3297089"/>
              <a:chExt cx="1248105" cy="3560911"/>
            </a:xfrm>
          </p:grpSpPr>
          <p:sp>
            <p:nvSpPr>
              <p:cNvPr id="26" name="Rectangle 200"/>
              <p:cNvSpPr>
                <a:spLocks noChangeArrowheads="1"/>
              </p:cNvSpPr>
              <p:nvPr/>
            </p:nvSpPr>
            <p:spPr bwMode="auto">
              <a:xfrm>
                <a:off x="6751365" y="5704687"/>
                <a:ext cx="1126449" cy="1153313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/>
                  </a:solidFill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7" name="Freeform 209"/>
              <p:cNvSpPr/>
              <p:nvPr/>
            </p:nvSpPr>
            <p:spPr bwMode="auto">
              <a:xfrm>
                <a:off x="6650736" y="3785217"/>
                <a:ext cx="1248105" cy="1877415"/>
              </a:xfrm>
              <a:custGeom>
                <a:avLst/>
                <a:gdLst>
                  <a:gd name="T0" fmla="*/ 347 w 351"/>
                  <a:gd name="T1" fmla="*/ 110 h 528"/>
                  <a:gd name="T2" fmla="*/ 345 w 351"/>
                  <a:gd name="T3" fmla="*/ 107 h 528"/>
                  <a:gd name="T4" fmla="*/ 252 w 351"/>
                  <a:gd name="T5" fmla="*/ 2 h 528"/>
                  <a:gd name="T6" fmla="*/ 99 w 351"/>
                  <a:gd name="T7" fmla="*/ 0 h 528"/>
                  <a:gd name="T8" fmla="*/ 76 w 351"/>
                  <a:gd name="T9" fmla="*/ 10 h 528"/>
                  <a:gd name="T10" fmla="*/ 4 w 351"/>
                  <a:gd name="T11" fmla="*/ 109 h 528"/>
                  <a:gd name="T12" fmla="*/ 2 w 351"/>
                  <a:gd name="T13" fmla="*/ 113 h 528"/>
                  <a:gd name="T14" fmla="*/ 0 w 351"/>
                  <a:gd name="T15" fmla="*/ 122 h 528"/>
                  <a:gd name="T16" fmla="*/ 2 w 351"/>
                  <a:gd name="T17" fmla="*/ 132 h 528"/>
                  <a:gd name="T18" fmla="*/ 9 w 351"/>
                  <a:gd name="T19" fmla="*/ 142 h 528"/>
                  <a:gd name="T20" fmla="*/ 10 w 351"/>
                  <a:gd name="T21" fmla="*/ 142 h 528"/>
                  <a:gd name="T22" fmla="*/ 91 w 351"/>
                  <a:gd name="T23" fmla="*/ 191 h 528"/>
                  <a:gd name="T24" fmla="*/ 116 w 351"/>
                  <a:gd name="T25" fmla="*/ 149 h 528"/>
                  <a:gd name="T26" fmla="*/ 99 w 351"/>
                  <a:gd name="T27" fmla="*/ 65 h 528"/>
                  <a:gd name="T28" fmla="*/ 124 w 351"/>
                  <a:gd name="T29" fmla="*/ 137 h 528"/>
                  <a:gd name="T30" fmla="*/ 104 w 351"/>
                  <a:gd name="T31" fmla="*/ 209 h 528"/>
                  <a:gd name="T32" fmla="*/ 99 w 351"/>
                  <a:gd name="T33" fmla="*/ 282 h 528"/>
                  <a:gd name="T34" fmla="*/ 99 w 351"/>
                  <a:gd name="T35" fmla="*/ 389 h 528"/>
                  <a:gd name="T36" fmla="*/ 99 w 351"/>
                  <a:gd name="T37" fmla="*/ 397 h 528"/>
                  <a:gd name="T38" fmla="*/ 124 w 351"/>
                  <a:gd name="T39" fmla="*/ 528 h 528"/>
                  <a:gd name="T40" fmla="*/ 161 w 351"/>
                  <a:gd name="T41" fmla="*/ 501 h 528"/>
                  <a:gd name="T42" fmla="*/ 159 w 351"/>
                  <a:gd name="T43" fmla="*/ 392 h 528"/>
                  <a:gd name="T44" fmla="*/ 161 w 351"/>
                  <a:gd name="T45" fmla="*/ 291 h 528"/>
                  <a:gd name="T46" fmla="*/ 190 w 351"/>
                  <a:gd name="T47" fmla="*/ 389 h 528"/>
                  <a:gd name="T48" fmla="*/ 190 w 351"/>
                  <a:gd name="T49" fmla="*/ 397 h 528"/>
                  <a:gd name="T50" fmla="*/ 216 w 351"/>
                  <a:gd name="T51" fmla="*/ 528 h 528"/>
                  <a:gd name="T52" fmla="*/ 252 w 351"/>
                  <a:gd name="T53" fmla="*/ 501 h 528"/>
                  <a:gd name="T54" fmla="*/ 252 w 351"/>
                  <a:gd name="T55" fmla="*/ 392 h 528"/>
                  <a:gd name="T56" fmla="*/ 252 w 351"/>
                  <a:gd name="T57" fmla="*/ 291 h 528"/>
                  <a:gd name="T58" fmla="*/ 252 w 351"/>
                  <a:gd name="T59" fmla="*/ 209 h 528"/>
                  <a:gd name="T60" fmla="*/ 212 w 351"/>
                  <a:gd name="T61" fmla="*/ 191 h 528"/>
                  <a:gd name="T62" fmla="*/ 252 w 351"/>
                  <a:gd name="T63" fmla="*/ 119 h 528"/>
                  <a:gd name="T64" fmla="*/ 289 w 351"/>
                  <a:gd name="T65" fmla="*/ 117 h 528"/>
                  <a:gd name="T66" fmla="*/ 224 w 351"/>
                  <a:gd name="T67" fmla="*/ 183 h 528"/>
                  <a:gd name="T68" fmla="*/ 336 w 351"/>
                  <a:gd name="T69" fmla="*/ 143 h 528"/>
                  <a:gd name="T70" fmla="*/ 338 w 351"/>
                  <a:gd name="T71" fmla="*/ 142 h 528"/>
                  <a:gd name="T72" fmla="*/ 347 w 351"/>
                  <a:gd name="T73" fmla="*/ 135 h 528"/>
                  <a:gd name="T74" fmla="*/ 349 w 351"/>
                  <a:gd name="T75" fmla="*/ 126 h 528"/>
                  <a:gd name="T76" fmla="*/ 349 w 351"/>
                  <a:gd name="T77" fmla="*/ 118 h 5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51" h="528">
                    <a:moveTo>
                      <a:pt x="347" y="113"/>
                    </a:moveTo>
                    <a:cubicBezTo>
                      <a:pt x="347" y="110"/>
                      <a:pt x="347" y="110"/>
                      <a:pt x="347" y="110"/>
                    </a:cubicBezTo>
                    <a:cubicBezTo>
                      <a:pt x="347" y="110"/>
                      <a:pt x="347" y="110"/>
                      <a:pt x="345" y="109"/>
                    </a:cubicBezTo>
                    <a:cubicBezTo>
                      <a:pt x="345" y="109"/>
                      <a:pt x="345" y="109"/>
                      <a:pt x="345" y="107"/>
                    </a:cubicBezTo>
                    <a:cubicBezTo>
                      <a:pt x="273" y="10"/>
                      <a:pt x="273" y="10"/>
                      <a:pt x="273" y="10"/>
                    </a:cubicBezTo>
                    <a:cubicBezTo>
                      <a:pt x="267" y="4"/>
                      <a:pt x="259" y="0"/>
                      <a:pt x="252" y="2"/>
                    </a:cubicBezTo>
                    <a:cubicBezTo>
                      <a:pt x="252" y="0"/>
                      <a:pt x="252" y="0"/>
                      <a:pt x="252" y="0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99" y="2"/>
                      <a:pt x="99" y="2"/>
                      <a:pt x="99" y="2"/>
                    </a:cubicBezTo>
                    <a:cubicBezTo>
                      <a:pt x="88" y="0"/>
                      <a:pt x="82" y="4"/>
                      <a:pt x="76" y="10"/>
                    </a:cubicBezTo>
                    <a:cubicBezTo>
                      <a:pt x="4" y="107"/>
                      <a:pt x="4" y="107"/>
                      <a:pt x="4" y="107"/>
                    </a:cubicBezTo>
                    <a:cubicBezTo>
                      <a:pt x="4" y="109"/>
                      <a:pt x="4" y="109"/>
                      <a:pt x="4" y="109"/>
                    </a:cubicBezTo>
                    <a:cubicBezTo>
                      <a:pt x="2" y="109"/>
                      <a:pt x="2" y="109"/>
                      <a:pt x="2" y="109"/>
                    </a:cubicBezTo>
                    <a:cubicBezTo>
                      <a:pt x="2" y="110"/>
                      <a:pt x="2" y="110"/>
                      <a:pt x="2" y="113"/>
                    </a:cubicBezTo>
                    <a:cubicBezTo>
                      <a:pt x="2" y="114"/>
                      <a:pt x="0" y="117"/>
                      <a:pt x="0" y="118"/>
                    </a:cubicBezTo>
                    <a:cubicBezTo>
                      <a:pt x="0" y="118"/>
                      <a:pt x="0" y="119"/>
                      <a:pt x="0" y="122"/>
                    </a:cubicBezTo>
                    <a:cubicBezTo>
                      <a:pt x="0" y="123"/>
                      <a:pt x="0" y="126"/>
                      <a:pt x="0" y="126"/>
                    </a:cubicBezTo>
                    <a:cubicBezTo>
                      <a:pt x="0" y="130"/>
                      <a:pt x="2" y="130"/>
                      <a:pt x="2" y="132"/>
                    </a:cubicBezTo>
                    <a:cubicBezTo>
                      <a:pt x="2" y="133"/>
                      <a:pt x="2" y="133"/>
                      <a:pt x="2" y="135"/>
                    </a:cubicBezTo>
                    <a:cubicBezTo>
                      <a:pt x="4" y="137"/>
                      <a:pt x="5" y="139"/>
                      <a:pt x="9" y="142"/>
                    </a:cubicBezTo>
                    <a:cubicBezTo>
                      <a:pt x="10" y="142"/>
                      <a:pt x="10" y="142"/>
                      <a:pt x="10" y="142"/>
                    </a:cubicBezTo>
                    <a:cubicBezTo>
                      <a:pt x="10" y="142"/>
                      <a:pt x="10" y="142"/>
                      <a:pt x="10" y="142"/>
                    </a:cubicBezTo>
                    <a:cubicBezTo>
                      <a:pt x="10" y="142"/>
                      <a:pt x="10" y="143"/>
                      <a:pt x="12" y="143"/>
                    </a:cubicBezTo>
                    <a:cubicBezTo>
                      <a:pt x="91" y="191"/>
                      <a:pt x="91" y="191"/>
                      <a:pt x="91" y="191"/>
                    </a:cubicBezTo>
                    <a:cubicBezTo>
                      <a:pt x="102" y="199"/>
                      <a:pt x="118" y="195"/>
                      <a:pt x="124" y="183"/>
                    </a:cubicBezTo>
                    <a:cubicBezTo>
                      <a:pt x="132" y="172"/>
                      <a:pt x="127" y="157"/>
                      <a:pt x="116" y="149"/>
                    </a:cubicBezTo>
                    <a:cubicBezTo>
                      <a:pt x="60" y="117"/>
                      <a:pt x="60" y="117"/>
                      <a:pt x="60" y="117"/>
                    </a:cubicBezTo>
                    <a:cubicBezTo>
                      <a:pt x="99" y="65"/>
                      <a:pt x="99" y="65"/>
                      <a:pt x="99" y="65"/>
                    </a:cubicBezTo>
                    <a:cubicBezTo>
                      <a:pt x="99" y="122"/>
                      <a:pt x="99" y="122"/>
                      <a:pt x="99" y="122"/>
                    </a:cubicBezTo>
                    <a:cubicBezTo>
                      <a:pt x="124" y="137"/>
                      <a:pt x="124" y="137"/>
                      <a:pt x="124" y="137"/>
                    </a:cubicBezTo>
                    <a:cubicBezTo>
                      <a:pt x="143" y="149"/>
                      <a:pt x="149" y="172"/>
                      <a:pt x="136" y="191"/>
                    </a:cubicBezTo>
                    <a:cubicBezTo>
                      <a:pt x="130" y="204"/>
                      <a:pt x="118" y="209"/>
                      <a:pt x="104" y="209"/>
                    </a:cubicBezTo>
                    <a:cubicBezTo>
                      <a:pt x="102" y="209"/>
                      <a:pt x="101" y="209"/>
                      <a:pt x="99" y="209"/>
                    </a:cubicBezTo>
                    <a:cubicBezTo>
                      <a:pt x="99" y="282"/>
                      <a:pt x="99" y="282"/>
                      <a:pt x="99" y="282"/>
                    </a:cubicBezTo>
                    <a:cubicBezTo>
                      <a:pt x="99" y="291"/>
                      <a:pt x="99" y="291"/>
                      <a:pt x="99" y="291"/>
                    </a:cubicBezTo>
                    <a:cubicBezTo>
                      <a:pt x="99" y="389"/>
                      <a:pt x="99" y="389"/>
                      <a:pt x="99" y="389"/>
                    </a:cubicBezTo>
                    <a:cubicBezTo>
                      <a:pt x="99" y="389"/>
                      <a:pt x="99" y="390"/>
                      <a:pt x="99" y="392"/>
                    </a:cubicBezTo>
                    <a:cubicBezTo>
                      <a:pt x="99" y="392"/>
                      <a:pt x="99" y="394"/>
                      <a:pt x="99" y="397"/>
                    </a:cubicBezTo>
                    <a:cubicBezTo>
                      <a:pt x="99" y="501"/>
                      <a:pt x="99" y="501"/>
                      <a:pt x="99" y="501"/>
                    </a:cubicBezTo>
                    <a:cubicBezTo>
                      <a:pt x="99" y="516"/>
                      <a:pt x="111" y="528"/>
                      <a:pt x="124" y="528"/>
                    </a:cubicBezTo>
                    <a:cubicBezTo>
                      <a:pt x="132" y="528"/>
                      <a:pt x="132" y="528"/>
                      <a:pt x="132" y="528"/>
                    </a:cubicBezTo>
                    <a:cubicBezTo>
                      <a:pt x="148" y="528"/>
                      <a:pt x="161" y="516"/>
                      <a:pt x="161" y="501"/>
                    </a:cubicBezTo>
                    <a:cubicBezTo>
                      <a:pt x="161" y="397"/>
                      <a:pt x="161" y="397"/>
                      <a:pt x="161" y="397"/>
                    </a:cubicBezTo>
                    <a:cubicBezTo>
                      <a:pt x="161" y="394"/>
                      <a:pt x="159" y="392"/>
                      <a:pt x="159" y="392"/>
                    </a:cubicBezTo>
                    <a:cubicBezTo>
                      <a:pt x="159" y="390"/>
                      <a:pt x="161" y="389"/>
                      <a:pt x="161" y="389"/>
                    </a:cubicBezTo>
                    <a:cubicBezTo>
                      <a:pt x="161" y="291"/>
                      <a:pt x="161" y="291"/>
                      <a:pt x="161" y="291"/>
                    </a:cubicBezTo>
                    <a:cubicBezTo>
                      <a:pt x="190" y="291"/>
                      <a:pt x="190" y="291"/>
                      <a:pt x="190" y="291"/>
                    </a:cubicBezTo>
                    <a:cubicBezTo>
                      <a:pt x="190" y="389"/>
                      <a:pt x="190" y="389"/>
                      <a:pt x="190" y="389"/>
                    </a:cubicBezTo>
                    <a:cubicBezTo>
                      <a:pt x="190" y="389"/>
                      <a:pt x="190" y="390"/>
                      <a:pt x="190" y="392"/>
                    </a:cubicBezTo>
                    <a:cubicBezTo>
                      <a:pt x="190" y="392"/>
                      <a:pt x="190" y="394"/>
                      <a:pt x="190" y="397"/>
                    </a:cubicBezTo>
                    <a:cubicBezTo>
                      <a:pt x="190" y="501"/>
                      <a:pt x="190" y="501"/>
                      <a:pt x="190" y="501"/>
                    </a:cubicBezTo>
                    <a:cubicBezTo>
                      <a:pt x="190" y="516"/>
                      <a:pt x="204" y="528"/>
                      <a:pt x="216" y="528"/>
                    </a:cubicBezTo>
                    <a:cubicBezTo>
                      <a:pt x="224" y="528"/>
                      <a:pt x="224" y="528"/>
                      <a:pt x="224" y="528"/>
                    </a:cubicBezTo>
                    <a:cubicBezTo>
                      <a:pt x="239" y="528"/>
                      <a:pt x="252" y="516"/>
                      <a:pt x="252" y="501"/>
                    </a:cubicBezTo>
                    <a:cubicBezTo>
                      <a:pt x="252" y="397"/>
                      <a:pt x="252" y="397"/>
                      <a:pt x="252" y="397"/>
                    </a:cubicBezTo>
                    <a:cubicBezTo>
                      <a:pt x="252" y="394"/>
                      <a:pt x="252" y="392"/>
                      <a:pt x="252" y="392"/>
                    </a:cubicBezTo>
                    <a:cubicBezTo>
                      <a:pt x="252" y="390"/>
                      <a:pt x="252" y="389"/>
                      <a:pt x="252" y="389"/>
                    </a:cubicBezTo>
                    <a:cubicBezTo>
                      <a:pt x="252" y="291"/>
                      <a:pt x="252" y="291"/>
                      <a:pt x="252" y="291"/>
                    </a:cubicBezTo>
                    <a:cubicBezTo>
                      <a:pt x="252" y="282"/>
                      <a:pt x="252" y="282"/>
                      <a:pt x="252" y="282"/>
                    </a:cubicBezTo>
                    <a:cubicBezTo>
                      <a:pt x="252" y="209"/>
                      <a:pt x="252" y="209"/>
                      <a:pt x="252" y="209"/>
                    </a:cubicBezTo>
                    <a:cubicBezTo>
                      <a:pt x="250" y="209"/>
                      <a:pt x="248" y="209"/>
                      <a:pt x="244" y="209"/>
                    </a:cubicBezTo>
                    <a:cubicBezTo>
                      <a:pt x="230" y="209"/>
                      <a:pt x="218" y="204"/>
                      <a:pt x="212" y="191"/>
                    </a:cubicBezTo>
                    <a:cubicBezTo>
                      <a:pt x="201" y="172"/>
                      <a:pt x="208" y="149"/>
                      <a:pt x="224" y="137"/>
                    </a:cubicBezTo>
                    <a:cubicBezTo>
                      <a:pt x="252" y="119"/>
                      <a:pt x="252" y="119"/>
                      <a:pt x="252" y="119"/>
                    </a:cubicBezTo>
                    <a:cubicBezTo>
                      <a:pt x="252" y="66"/>
                      <a:pt x="252" y="66"/>
                      <a:pt x="252" y="66"/>
                    </a:cubicBezTo>
                    <a:cubicBezTo>
                      <a:pt x="289" y="117"/>
                      <a:pt x="289" y="117"/>
                      <a:pt x="289" y="117"/>
                    </a:cubicBezTo>
                    <a:cubicBezTo>
                      <a:pt x="233" y="149"/>
                      <a:pt x="233" y="149"/>
                      <a:pt x="233" y="149"/>
                    </a:cubicBezTo>
                    <a:cubicBezTo>
                      <a:pt x="220" y="157"/>
                      <a:pt x="216" y="172"/>
                      <a:pt x="224" y="183"/>
                    </a:cubicBezTo>
                    <a:cubicBezTo>
                      <a:pt x="230" y="195"/>
                      <a:pt x="246" y="199"/>
                      <a:pt x="257" y="191"/>
                    </a:cubicBezTo>
                    <a:cubicBezTo>
                      <a:pt x="336" y="143"/>
                      <a:pt x="336" y="143"/>
                      <a:pt x="336" y="143"/>
                    </a:cubicBezTo>
                    <a:cubicBezTo>
                      <a:pt x="338" y="143"/>
                      <a:pt x="338" y="142"/>
                      <a:pt x="338" y="142"/>
                    </a:cubicBezTo>
                    <a:cubicBezTo>
                      <a:pt x="338" y="142"/>
                      <a:pt x="338" y="142"/>
                      <a:pt x="338" y="142"/>
                    </a:cubicBezTo>
                    <a:cubicBezTo>
                      <a:pt x="341" y="142"/>
                      <a:pt x="341" y="142"/>
                      <a:pt x="341" y="142"/>
                    </a:cubicBezTo>
                    <a:cubicBezTo>
                      <a:pt x="342" y="139"/>
                      <a:pt x="345" y="137"/>
                      <a:pt x="347" y="135"/>
                    </a:cubicBezTo>
                    <a:cubicBezTo>
                      <a:pt x="347" y="133"/>
                      <a:pt x="347" y="133"/>
                      <a:pt x="347" y="133"/>
                    </a:cubicBezTo>
                    <a:cubicBezTo>
                      <a:pt x="349" y="132"/>
                      <a:pt x="349" y="130"/>
                      <a:pt x="349" y="126"/>
                    </a:cubicBezTo>
                    <a:cubicBezTo>
                      <a:pt x="351" y="126"/>
                      <a:pt x="349" y="123"/>
                      <a:pt x="349" y="122"/>
                    </a:cubicBezTo>
                    <a:cubicBezTo>
                      <a:pt x="349" y="119"/>
                      <a:pt x="351" y="119"/>
                      <a:pt x="349" y="118"/>
                    </a:cubicBezTo>
                    <a:cubicBezTo>
                      <a:pt x="349" y="117"/>
                      <a:pt x="349" y="114"/>
                      <a:pt x="347" y="11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8" name="Freeform 210"/>
              <p:cNvSpPr/>
              <p:nvPr/>
            </p:nvSpPr>
            <p:spPr bwMode="auto">
              <a:xfrm>
                <a:off x="7063767" y="3297089"/>
                <a:ext cx="419039" cy="420541"/>
              </a:xfrm>
              <a:custGeom>
                <a:avLst/>
                <a:gdLst>
                  <a:gd name="T0" fmla="*/ 58 w 118"/>
                  <a:gd name="T1" fmla="*/ 118 h 118"/>
                  <a:gd name="T2" fmla="*/ 118 w 118"/>
                  <a:gd name="T3" fmla="*/ 58 h 118"/>
                  <a:gd name="T4" fmla="*/ 58 w 118"/>
                  <a:gd name="T5" fmla="*/ 0 h 118"/>
                  <a:gd name="T6" fmla="*/ 0 w 118"/>
                  <a:gd name="T7" fmla="*/ 58 h 118"/>
                  <a:gd name="T8" fmla="*/ 58 w 118"/>
                  <a:gd name="T9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118">
                    <a:moveTo>
                      <a:pt x="58" y="118"/>
                    </a:moveTo>
                    <a:cubicBezTo>
                      <a:pt x="92" y="118"/>
                      <a:pt x="118" y="91"/>
                      <a:pt x="118" y="58"/>
                    </a:cubicBezTo>
                    <a:cubicBezTo>
                      <a:pt x="118" y="27"/>
                      <a:pt x="92" y="0"/>
                      <a:pt x="58" y="0"/>
                    </a:cubicBezTo>
                    <a:cubicBezTo>
                      <a:pt x="27" y="0"/>
                      <a:pt x="0" y="27"/>
                      <a:pt x="0" y="58"/>
                    </a:cubicBezTo>
                    <a:cubicBezTo>
                      <a:pt x="0" y="91"/>
                      <a:pt x="27" y="118"/>
                      <a:pt x="58" y="11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sp>
          <p:nvSpPr>
            <p:cNvPr id="29" name="Freeform 24"/>
            <p:cNvSpPr/>
            <p:nvPr/>
          </p:nvSpPr>
          <p:spPr>
            <a:xfrm flipH="1" flipV="1">
              <a:off x="3218563" y="3974426"/>
              <a:ext cx="1821519" cy="606814"/>
            </a:xfrm>
            <a:custGeom>
              <a:avLst/>
              <a:gdLst>
                <a:gd name="connsiteX0" fmla="*/ 9167091 w 9167091"/>
                <a:gd name="connsiteY0" fmla="*/ 5137727 h 5149273"/>
                <a:gd name="connsiteX1" fmla="*/ 11546 w 9167091"/>
                <a:gd name="connsiteY1" fmla="*/ 5149273 h 5149273"/>
                <a:gd name="connsiteX2" fmla="*/ 0 w 9167091"/>
                <a:gd name="connsiteY2" fmla="*/ 0 h 5149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67091" h="5149273">
                  <a:moveTo>
                    <a:pt x="9167091" y="5137727"/>
                  </a:moveTo>
                  <a:lnTo>
                    <a:pt x="11546" y="5149273"/>
                  </a:lnTo>
                  <a:cubicBezTo>
                    <a:pt x="7697" y="3432849"/>
                    <a:pt x="3849" y="1716424"/>
                    <a:pt x="0" y="0"/>
                  </a:cubicBezTo>
                </a:path>
              </a:pathLst>
            </a:custGeom>
            <a:ln w="12700" cmpd="sng">
              <a:solidFill>
                <a:schemeClr val="bg1">
                  <a:lumMod val="85000"/>
                </a:schemeClr>
              </a:solidFill>
              <a:headEnd type="oval" w="lg" len="lg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0" name="Freeform 26"/>
            <p:cNvSpPr/>
            <p:nvPr/>
          </p:nvSpPr>
          <p:spPr>
            <a:xfrm flipH="1" flipV="1">
              <a:off x="5040083" y="2123564"/>
              <a:ext cx="1172290" cy="954241"/>
            </a:xfrm>
            <a:custGeom>
              <a:avLst/>
              <a:gdLst>
                <a:gd name="connsiteX0" fmla="*/ 9167091 w 9167091"/>
                <a:gd name="connsiteY0" fmla="*/ 5137727 h 5149273"/>
                <a:gd name="connsiteX1" fmla="*/ 11546 w 9167091"/>
                <a:gd name="connsiteY1" fmla="*/ 5149273 h 5149273"/>
                <a:gd name="connsiteX2" fmla="*/ 0 w 9167091"/>
                <a:gd name="connsiteY2" fmla="*/ 0 h 5149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67091" h="5149273">
                  <a:moveTo>
                    <a:pt x="9167091" y="5137727"/>
                  </a:moveTo>
                  <a:lnTo>
                    <a:pt x="11546" y="5149273"/>
                  </a:lnTo>
                  <a:cubicBezTo>
                    <a:pt x="7697" y="3432849"/>
                    <a:pt x="3849" y="1716424"/>
                    <a:pt x="0" y="0"/>
                  </a:cubicBezTo>
                </a:path>
              </a:pathLst>
            </a:custGeom>
            <a:ln w="12700" cmpd="sng">
              <a:solidFill>
                <a:schemeClr val="accent2"/>
              </a:solidFill>
              <a:headEnd type="oval" w="lg" len="lg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1" name="Freeform 29"/>
            <p:cNvSpPr/>
            <p:nvPr/>
          </p:nvSpPr>
          <p:spPr>
            <a:xfrm flipV="1">
              <a:off x="7273286" y="2342848"/>
              <a:ext cx="1172290" cy="954241"/>
            </a:xfrm>
            <a:custGeom>
              <a:avLst/>
              <a:gdLst>
                <a:gd name="connsiteX0" fmla="*/ 9167091 w 9167091"/>
                <a:gd name="connsiteY0" fmla="*/ 5137727 h 5149273"/>
                <a:gd name="connsiteX1" fmla="*/ 11546 w 9167091"/>
                <a:gd name="connsiteY1" fmla="*/ 5149273 h 5149273"/>
                <a:gd name="connsiteX2" fmla="*/ 0 w 9167091"/>
                <a:gd name="connsiteY2" fmla="*/ 0 h 5149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67091" h="5149273">
                  <a:moveTo>
                    <a:pt x="9167091" y="5137727"/>
                  </a:moveTo>
                  <a:lnTo>
                    <a:pt x="11546" y="5149273"/>
                  </a:lnTo>
                  <a:cubicBezTo>
                    <a:pt x="7697" y="3432849"/>
                    <a:pt x="3849" y="1716424"/>
                    <a:pt x="0" y="0"/>
                  </a:cubicBezTo>
                </a:path>
              </a:pathLst>
            </a:custGeom>
            <a:ln w="12700" cmpd="sng">
              <a:solidFill>
                <a:schemeClr val="accent3"/>
              </a:solidFill>
              <a:headEnd type="oval" w="lg" len="lg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785448" y="1908604"/>
            <a:ext cx="2658367" cy="1317143"/>
            <a:chOff x="2389882" y="1859264"/>
            <a:chExt cx="2658367" cy="1317143"/>
          </a:xfrm>
        </p:grpSpPr>
        <p:sp>
          <p:nvSpPr>
            <p:cNvPr id="34" name="矩形 3"/>
            <p:cNvSpPr>
              <a:spLocks noChangeArrowheads="1"/>
            </p:cNvSpPr>
            <p:nvPr/>
          </p:nvSpPr>
          <p:spPr bwMode="auto">
            <a:xfrm>
              <a:off x="2389882" y="1859264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2404308" y="2481217"/>
              <a:ext cx="2643941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1274004" y="4124862"/>
            <a:ext cx="2658367" cy="1317143"/>
            <a:chOff x="2389882" y="1859264"/>
            <a:chExt cx="2658367" cy="1317143"/>
          </a:xfrm>
        </p:grpSpPr>
        <p:sp>
          <p:nvSpPr>
            <p:cNvPr id="37" name="矩形 3"/>
            <p:cNvSpPr>
              <a:spLocks noChangeArrowheads="1"/>
            </p:cNvSpPr>
            <p:nvPr/>
          </p:nvSpPr>
          <p:spPr bwMode="auto">
            <a:xfrm>
              <a:off x="2389882" y="1859264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2404308" y="2481217"/>
              <a:ext cx="2643941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sp>
        <p:nvSpPr>
          <p:cNvPr id="40" name="矩形 3"/>
          <p:cNvSpPr>
            <a:spLocks noChangeArrowheads="1"/>
          </p:cNvSpPr>
          <p:nvPr/>
        </p:nvSpPr>
        <p:spPr bwMode="auto">
          <a:xfrm>
            <a:off x="8976662" y="2807506"/>
            <a:ext cx="153888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just" defTabSz="457200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此处标题文字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8991088" y="3526645"/>
            <a:ext cx="2643941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Open Sans" panose="020B0606030504020204" pitchFamily="34" charset="0"/>
                <a:sym typeface="Arial"/>
              </a:rPr>
              <a:t>简单说明即可，不必过于繁琐，注意版面美观度。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8991088" y="4638327"/>
            <a:ext cx="2643941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Open Sans" panose="020B0606030504020204" pitchFamily="34" charset="0"/>
                <a:sym typeface="Arial"/>
              </a:rPr>
              <a:t>简单说明即可，不必过于繁琐，注意版面美观度。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1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49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9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工作回顾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51761" y="1631726"/>
            <a:ext cx="5114441" cy="1855394"/>
            <a:chOff x="1317356" y="1774975"/>
            <a:chExt cx="6214820" cy="2254585"/>
          </a:xfrm>
        </p:grpSpPr>
        <p:sp>
          <p:nvSpPr>
            <p:cNvPr id="15" name="矩形: 对角圆角 14"/>
            <p:cNvSpPr/>
            <p:nvPr/>
          </p:nvSpPr>
          <p:spPr>
            <a:xfrm flipH="1">
              <a:off x="1317356" y="2158118"/>
              <a:ext cx="6214820" cy="1871442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1822568" y="1774975"/>
              <a:ext cx="951630" cy="951630"/>
            </a:xfrm>
            <a:prstGeom prst="ellipse">
              <a:avLst/>
            </a:prstGeom>
            <a:solidFill>
              <a:srgbClr val="0039AC"/>
            </a:solidFill>
            <a:ln>
              <a:noFill/>
            </a:ln>
            <a:effectLst>
              <a:outerShdw blurRad="355600" dist="190500" dir="5400000" algn="t" rotWithShape="0">
                <a:schemeClr val="accent1">
                  <a:lumMod val="60000"/>
                  <a:lumOff val="40000"/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Arial"/>
                  <a:ea typeface="微软雅黑"/>
                  <a:sym typeface="Arial"/>
                </a:rPr>
                <a:t>1</a:t>
              </a:r>
              <a:endParaRPr lang="zh-CN" altLang="en-US" sz="3600" dirty="0">
                <a:solidFill>
                  <a:schemeClr val="bg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51761" y="3940974"/>
            <a:ext cx="5114441" cy="1855394"/>
            <a:chOff x="1317356" y="1774975"/>
            <a:chExt cx="6214820" cy="2254585"/>
          </a:xfrm>
        </p:grpSpPr>
        <p:sp>
          <p:nvSpPr>
            <p:cNvPr id="20" name="矩形: 对角圆角 19"/>
            <p:cNvSpPr/>
            <p:nvPr/>
          </p:nvSpPr>
          <p:spPr>
            <a:xfrm flipH="1">
              <a:off x="1317356" y="2158118"/>
              <a:ext cx="6214820" cy="1871442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1822568" y="1774975"/>
              <a:ext cx="951630" cy="951630"/>
            </a:xfrm>
            <a:prstGeom prst="ellipse">
              <a:avLst/>
            </a:prstGeom>
            <a:solidFill>
              <a:srgbClr val="0039AC"/>
            </a:solidFill>
            <a:ln>
              <a:noFill/>
            </a:ln>
            <a:effectLst>
              <a:outerShdw blurRad="355600" dist="190500" dir="5400000" algn="t" rotWithShape="0">
                <a:schemeClr val="accent1">
                  <a:lumMod val="60000"/>
                  <a:lumOff val="40000"/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Arial"/>
                  <a:ea typeface="微软雅黑"/>
                  <a:sym typeface="Arial"/>
                </a:rPr>
                <a:t>2</a:t>
              </a:r>
              <a:endParaRPr lang="zh-CN" altLang="en-US" sz="3600" dirty="0">
                <a:solidFill>
                  <a:schemeClr val="bg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568698" y="1631726"/>
            <a:ext cx="5114441" cy="1855394"/>
            <a:chOff x="1317356" y="1774975"/>
            <a:chExt cx="6214820" cy="2254585"/>
          </a:xfrm>
        </p:grpSpPr>
        <p:sp>
          <p:nvSpPr>
            <p:cNvPr id="23" name="矩形: 对角圆角 22"/>
            <p:cNvSpPr/>
            <p:nvPr/>
          </p:nvSpPr>
          <p:spPr>
            <a:xfrm flipH="1">
              <a:off x="1317356" y="2158118"/>
              <a:ext cx="6214820" cy="1871442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1822568" y="1774975"/>
              <a:ext cx="951630" cy="951630"/>
            </a:xfrm>
            <a:prstGeom prst="ellipse">
              <a:avLst/>
            </a:prstGeom>
            <a:solidFill>
              <a:srgbClr val="0039AC"/>
            </a:solidFill>
            <a:ln>
              <a:noFill/>
            </a:ln>
            <a:effectLst>
              <a:outerShdw blurRad="355600" dist="190500" dir="5400000" algn="t" rotWithShape="0">
                <a:schemeClr val="accent1">
                  <a:lumMod val="60000"/>
                  <a:lumOff val="40000"/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>
                  <a:solidFill>
                    <a:schemeClr val="bg1"/>
                  </a:solidFill>
                  <a:latin typeface="Arial"/>
                  <a:ea typeface="微软雅黑"/>
                  <a:sym typeface="Arial"/>
                </a:rPr>
                <a:t>3</a:t>
              </a:r>
              <a:endParaRPr lang="zh-CN" altLang="en-US" sz="3600" dirty="0">
                <a:solidFill>
                  <a:schemeClr val="bg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568698" y="3940974"/>
            <a:ext cx="5114441" cy="1855394"/>
            <a:chOff x="1317356" y="1774975"/>
            <a:chExt cx="6214820" cy="2254585"/>
          </a:xfrm>
        </p:grpSpPr>
        <p:sp>
          <p:nvSpPr>
            <p:cNvPr id="26" name="矩形: 对角圆角 25"/>
            <p:cNvSpPr/>
            <p:nvPr/>
          </p:nvSpPr>
          <p:spPr>
            <a:xfrm flipH="1">
              <a:off x="1317356" y="2158118"/>
              <a:ext cx="6214820" cy="1871442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1822568" y="1774975"/>
              <a:ext cx="951630" cy="951630"/>
            </a:xfrm>
            <a:prstGeom prst="ellipse">
              <a:avLst/>
            </a:prstGeom>
            <a:solidFill>
              <a:srgbClr val="0039AC"/>
            </a:solidFill>
            <a:ln>
              <a:noFill/>
            </a:ln>
            <a:effectLst>
              <a:outerShdw blurRad="355600" dist="190500" dir="5400000" algn="t" rotWithShape="0">
                <a:schemeClr val="accent1">
                  <a:lumMod val="60000"/>
                  <a:lumOff val="40000"/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>
                  <a:solidFill>
                    <a:schemeClr val="bg1"/>
                  </a:solidFill>
                  <a:latin typeface="Arial"/>
                  <a:ea typeface="微软雅黑"/>
                  <a:sym typeface="Arial"/>
                </a:rPr>
                <a:t>4</a:t>
              </a:r>
              <a:endParaRPr lang="zh-CN" altLang="en-US" sz="3600" dirty="0">
                <a:solidFill>
                  <a:schemeClr val="bg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389882" y="2203071"/>
            <a:ext cx="2658367" cy="1022675"/>
            <a:chOff x="2389882" y="1859264"/>
            <a:chExt cx="2658367" cy="1022675"/>
          </a:xfrm>
        </p:grpSpPr>
        <p:sp>
          <p:nvSpPr>
            <p:cNvPr id="30" name="矩形 3"/>
            <p:cNvSpPr>
              <a:spLocks noChangeArrowheads="1"/>
            </p:cNvSpPr>
            <p:nvPr/>
          </p:nvSpPr>
          <p:spPr bwMode="auto">
            <a:xfrm>
              <a:off x="2389882" y="1859264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404308" y="2186749"/>
              <a:ext cx="2643941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2389882" y="4473312"/>
            <a:ext cx="2658367" cy="1022675"/>
            <a:chOff x="2389882" y="1859264"/>
            <a:chExt cx="2658367" cy="1022675"/>
          </a:xfrm>
        </p:grpSpPr>
        <p:sp>
          <p:nvSpPr>
            <p:cNvPr id="34" name="矩形 3"/>
            <p:cNvSpPr>
              <a:spLocks noChangeArrowheads="1"/>
            </p:cNvSpPr>
            <p:nvPr/>
          </p:nvSpPr>
          <p:spPr bwMode="auto">
            <a:xfrm>
              <a:off x="2389882" y="1859264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2404308" y="2186749"/>
              <a:ext cx="2643941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8108510" y="2203071"/>
            <a:ext cx="2658367" cy="1022675"/>
            <a:chOff x="2389882" y="1859264"/>
            <a:chExt cx="2658367" cy="1022675"/>
          </a:xfrm>
        </p:grpSpPr>
        <p:sp>
          <p:nvSpPr>
            <p:cNvPr id="37" name="矩形 3"/>
            <p:cNvSpPr>
              <a:spLocks noChangeArrowheads="1"/>
            </p:cNvSpPr>
            <p:nvPr/>
          </p:nvSpPr>
          <p:spPr bwMode="auto">
            <a:xfrm>
              <a:off x="2389882" y="1859264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2404308" y="2186749"/>
              <a:ext cx="2643941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108510" y="4473312"/>
            <a:ext cx="2658367" cy="1022675"/>
            <a:chOff x="2389882" y="1859264"/>
            <a:chExt cx="2658367" cy="1022675"/>
          </a:xfrm>
        </p:grpSpPr>
        <p:sp>
          <p:nvSpPr>
            <p:cNvPr id="40" name="矩形 3"/>
            <p:cNvSpPr>
              <a:spLocks noChangeArrowheads="1"/>
            </p:cNvSpPr>
            <p:nvPr/>
          </p:nvSpPr>
          <p:spPr bwMode="auto">
            <a:xfrm>
              <a:off x="2389882" y="1859264"/>
              <a:ext cx="153888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2404308" y="2186749"/>
              <a:ext cx="2643941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3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4478229" y="58224"/>
            <a:ext cx="3108543" cy="923330"/>
            <a:chOff x="3589649" y="1158580"/>
            <a:chExt cx="3108543" cy="923330"/>
          </a:xfrm>
        </p:grpSpPr>
        <p:sp>
          <p:nvSpPr>
            <p:cNvPr id="52" name="文本框 51"/>
            <p:cNvSpPr txBox="1"/>
            <p:nvPr/>
          </p:nvSpPr>
          <p:spPr>
            <a:xfrm>
              <a:off x="3589649" y="1158580"/>
              <a:ext cx="310854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5400" spc="300">
                  <a:gradFill>
                    <a:gsLst>
                      <a:gs pos="0">
                        <a:srgbClr val="0039AC"/>
                      </a:gs>
                      <a:gs pos="100000">
                        <a:srgbClr val="042656"/>
                      </a:gs>
                    </a:gsLst>
                    <a:lin ang="5400000" scaled="1"/>
                  </a:gradFill>
                  <a:latin typeface="汉仪行楷简" pitchFamily="49" charset="-122"/>
                  <a:ea typeface="汉仪行楷简" pitchFamily="49" charset="-122"/>
                </a:defRPr>
              </a:lvl1pPr>
            </a:lstStyle>
            <a:p>
              <a:r>
                <a:rPr lang="zh-CN" altLang="en-US" dirty="0">
                  <a:sym typeface="Arial"/>
                </a:rPr>
                <a:t>工作回顾</a:t>
              </a:r>
            </a:p>
          </p:txBody>
        </p:sp>
        <p:sp>
          <p:nvSpPr>
            <p:cNvPr id="53" name="圆: 空心 52"/>
            <p:cNvSpPr/>
            <p:nvPr/>
          </p:nvSpPr>
          <p:spPr>
            <a:xfrm>
              <a:off x="6022976" y="1774600"/>
              <a:ext cx="182788" cy="182788"/>
            </a:xfrm>
            <a:prstGeom prst="donut">
              <a:avLst>
                <a:gd name="adj" fmla="val 13298"/>
              </a:avLst>
            </a:prstGeom>
            <a:gradFill flip="none" rotWithShape="1">
              <a:gsLst>
                <a:gs pos="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86201" y="570914"/>
            <a:ext cx="4419600" cy="182880"/>
            <a:chOff x="4839286" y="2405575"/>
            <a:chExt cx="3667915" cy="182880"/>
          </a:xfrm>
        </p:grpSpPr>
        <p:sp>
          <p:nvSpPr>
            <p:cNvPr id="56" name="任意多边形: 形状 55"/>
            <p:cNvSpPr/>
            <p:nvPr/>
          </p:nvSpPr>
          <p:spPr>
            <a:xfrm>
              <a:off x="4839286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7934178" y="2405575"/>
              <a:ext cx="573023" cy="182880"/>
            </a:xfrm>
            <a:custGeom>
              <a:avLst/>
              <a:gdLst>
                <a:gd name="connsiteX0" fmla="*/ 450166 w 661182"/>
                <a:gd name="connsiteY0" fmla="*/ 0 h 211016"/>
                <a:gd name="connsiteX1" fmla="*/ 555674 w 661182"/>
                <a:gd name="connsiteY1" fmla="*/ 0 h 211016"/>
                <a:gd name="connsiteX2" fmla="*/ 661182 w 661182"/>
                <a:gd name="connsiteY2" fmla="*/ 105508 h 211016"/>
                <a:gd name="connsiteX3" fmla="*/ 555674 w 661182"/>
                <a:gd name="connsiteY3" fmla="*/ 211016 h 211016"/>
                <a:gd name="connsiteX4" fmla="*/ 450166 w 661182"/>
                <a:gd name="connsiteY4" fmla="*/ 211016 h 211016"/>
                <a:gd name="connsiteX5" fmla="*/ 555674 w 661182"/>
                <a:gd name="connsiteY5" fmla="*/ 105508 h 211016"/>
                <a:gd name="connsiteX6" fmla="*/ 225083 w 661182"/>
                <a:gd name="connsiteY6" fmla="*/ 0 h 211016"/>
                <a:gd name="connsiteX7" fmla="*/ 330591 w 661182"/>
                <a:gd name="connsiteY7" fmla="*/ 0 h 211016"/>
                <a:gd name="connsiteX8" fmla="*/ 436099 w 661182"/>
                <a:gd name="connsiteY8" fmla="*/ 105508 h 211016"/>
                <a:gd name="connsiteX9" fmla="*/ 330591 w 661182"/>
                <a:gd name="connsiteY9" fmla="*/ 211016 h 211016"/>
                <a:gd name="connsiteX10" fmla="*/ 225083 w 661182"/>
                <a:gd name="connsiteY10" fmla="*/ 211016 h 211016"/>
                <a:gd name="connsiteX11" fmla="*/ 330591 w 661182"/>
                <a:gd name="connsiteY11" fmla="*/ 105508 h 211016"/>
                <a:gd name="connsiteX12" fmla="*/ 0 w 661182"/>
                <a:gd name="connsiteY12" fmla="*/ 0 h 211016"/>
                <a:gd name="connsiteX13" fmla="*/ 105508 w 661182"/>
                <a:gd name="connsiteY13" fmla="*/ 0 h 211016"/>
                <a:gd name="connsiteX14" fmla="*/ 211016 w 661182"/>
                <a:gd name="connsiteY14" fmla="*/ 105508 h 211016"/>
                <a:gd name="connsiteX15" fmla="*/ 105508 w 661182"/>
                <a:gd name="connsiteY15" fmla="*/ 211016 h 211016"/>
                <a:gd name="connsiteX16" fmla="*/ 0 w 661182"/>
                <a:gd name="connsiteY16" fmla="*/ 211016 h 211016"/>
                <a:gd name="connsiteX17" fmla="*/ 105508 w 661182"/>
                <a:gd name="connsiteY17" fmla="*/ 105508 h 21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1182" h="211016">
                  <a:moveTo>
                    <a:pt x="450166" y="0"/>
                  </a:moveTo>
                  <a:lnTo>
                    <a:pt x="555674" y="0"/>
                  </a:lnTo>
                  <a:lnTo>
                    <a:pt x="661182" y="105508"/>
                  </a:lnTo>
                  <a:lnTo>
                    <a:pt x="555674" y="211016"/>
                  </a:lnTo>
                  <a:lnTo>
                    <a:pt x="450166" y="211016"/>
                  </a:lnTo>
                  <a:lnTo>
                    <a:pt x="555674" y="105508"/>
                  </a:lnTo>
                  <a:close/>
                  <a:moveTo>
                    <a:pt x="225083" y="0"/>
                  </a:moveTo>
                  <a:lnTo>
                    <a:pt x="330591" y="0"/>
                  </a:lnTo>
                  <a:lnTo>
                    <a:pt x="436099" y="105508"/>
                  </a:lnTo>
                  <a:lnTo>
                    <a:pt x="330591" y="211016"/>
                  </a:lnTo>
                  <a:lnTo>
                    <a:pt x="225083" y="211016"/>
                  </a:lnTo>
                  <a:lnTo>
                    <a:pt x="330591" y="105508"/>
                  </a:lnTo>
                  <a:close/>
                  <a:moveTo>
                    <a:pt x="0" y="0"/>
                  </a:moveTo>
                  <a:lnTo>
                    <a:pt x="105508" y="0"/>
                  </a:lnTo>
                  <a:lnTo>
                    <a:pt x="211016" y="105508"/>
                  </a:lnTo>
                  <a:lnTo>
                    <a:pt x="105508" y="211016"/>
                  </a:lnTo>
                  <a:lnTo>
                    <a:pt x="0" y="211016"/>
                  </a:lnTo>
                  <a:lnTo>
                    <a:pt x="105508" y="10550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9AC"/>
                </a:gs>
                <a:gs pos="100000">
                  <a:srgbClr val="0039AC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/>
                <a:ea typeface="微软雅黑"/>
                <a:sym typeface="Arial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154440" y="3733888"/>
            <a:ext cx="2090754" cy="1678188"/>
            <a:chOff x="1293925" y="3687393"/>
            <a:chExt cx="2090754" cy="1678188"/>
          </a:xfrm>
        </p:grpSpPr>
        <p:sp>
          <p:nvSpPr>
            <p:cNvPr id="18" name="矩形: 圆角 17"/>
            <p:cNvSpPr/>
            <p:nvPr/>
          </p:nvSpPr>
          <p:spPr>
            <a:xfrm>
              <a:off x="1293925" y="3687393"/>
              <a:ext cx="2090754" cy="1678188"/>
            </a:xfrm>
            <a:prstGeom prst="roundRect">
              <a:avLst/>
            </a:prstGeom>
            <a:solidFill>
              <a:srgbClr val="003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1" name="任意多边形: 形状 6"/>
            <p:cNvSpPr/>
            <p:nvPr/>
          </p:nvSpPr>
          <p:spPr>
            <a:xfrm>
              <a:off x="2165321" y="3963934"/>
              <a:ext cx="347959" cy="362425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798390" y="3733888"/>
            <a:ext cx="2090754" cy="1678188"/>
            <a:chOff x="3798390" y="3687393"/>
            <a:chExt cx="2090754" cy="1678188"/>
          </a:xfrm>
        </p:grpSpPr>
        <p:sp>
          <p:nvSpPr>
            <p:cNvPr id="25" name="矩形: 圆角 24"/>
            <p:cNvSpPr/>
            <p:nvPr/>
          </p:nvSpPr>
          <p:spPr>
            <a:xfrm>
              <a:off x="3798390" y="3687393"/>
              <a:ext cx="2090754" cy="1678188"/>
            </a:xfrm>
            <a:prstGeom prst="roundRect">
              <a:avLst/>
            </a:prstGeom>
            <a:solidFill>
              <a:srgbClr val="003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8" name="任意多边形: 形状 75"/>
            <p:cNvSpPr/>
            <p:nvPr/>
          </p:nvSpPr>
          <p:spPr>
            <a:xfrm>
              <a:off x="4669786" y="3963934"/>
              <a:ext cx="347959" cy="362425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302854" y="3733888"/>
            <a:ext cx="2090754" cy="1678188"/>
            <a:chOff x="6302854" y="3687393"/>
            <a:chExt cx="2090754" cy="1678188"/>
          </a:xfrm>
        </p:grpSpPr>
        <p:sp>
          <p:nvSpPr>
            <p:cNvPr id="32" name="矩形: 圆角 31"/>
            <p:cNvSpPr/>
            <p:nvPr/>
          </p:nvSpPr>
          <p:spPr>
            <a:xfrm>
              <a:off x="6302854" y="3687393"/>
              <a:ext cx="2090754" cy="1678188"/>
            </a:xfrm>
            <a:prstGeom prst="roundRect">
              <a:avLst/>
            </a:prstGeom>
            <a:solidFill>
              <a:srgbClr val="003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5" name="任意多边形: 形状 81"/>
            <p:cNvSpPr/>
            <p:nvPr/>
          </p:nvSpPr>
          <p:spPr>
            <a:xfrm>
              <a:off x="7174250" y="3963934"/>
              <a:ext cx="347959" cy="362425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9024297" y="3733888"/>
            <a:ext cx="2090754" cy="1678188"/>
            <a:chOff x="8807320" y="3687393"/>
            <a:chExt cx="2090754" cy="1678188"/>
          </a:xfrm>
        </p:grpSpPr>
        <p:sp>
          <p:nvSpPr>
            <p:cNvPr id="39" name="矩形: 圆角 38"/>
            <p:cNvSpPr/>
            <p:nvPr/>
          </p:nvSpPr>
          <p:spPr>
            <a:xfrm>
              <a:off x="8807320" y="3687393"/>
              <a:ext cx="2090754" cy="1678188"/>
            </a:xfrm>
            <a:prstGeom prst="roundRect">
              <a:avLst/>
            </a:prstGeom>
            <a:solidFill>
              <a:srgbClr val="003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42" name="任意多边形: 形状 87"/>
            <p:cNvSpPr/>
            <p:nvPr/>
          </p:nvSpPr>
          <p:spPr>
            <a:xfrm>
              <a:off x="9678716" y="3963935"/>
              <a:ext cx="347959" cy="362425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1232734" y="1859262"/>
            <a:ext cx="1930886" cy="1496782"/>
            <a:chOff x="1007185" y="3868211"/>
            <a:chExt cx="1983802" cy="1399147"/>
          </a:xfrm>
        </p:grpSpPr>
        <p:sp>
          <p:nvSpPr>
            <p:cNvPr id="49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3831283" y="1859262"/>
            <a:ext cx="1930886" cy="1496782"/>
            <a:chOff x="1007185" y="3868211"/>
            <a:chExt cx="1983802" cy="1399147"/>
          </a:xfrm>
        </p:grpSpPr>
        <p:sp>
          <p:nvSpPr>
            <p:cNvPr id="55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429832" y="1859262"/>
            <a:ext cx="1930886" cy="1496782"/>
            <a:chOff x="1007185" y="3868211"/>
            <a:chExt cx="1983802" cy="1399147"/>
          </a:xfrm>
        </p:grpSpPr>
        <p:sp>
          <p:nvSpPr>
            <p:cNvPr id="60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9028381" y="1859262"/>
            <a:ext cx="1930886" cy="1496782"/>
            <a:chOff x="1007185" y="3868211"/>
            <a:chExt cx="1983802" cy="1399147"/>
          </a:xfrm>
        </p:grpSpPr>
        <p:sp>
          <p:nvSpPr>
            <p:cNvPr id="63" name="矩形 3"/>
            <p:cNvSpPr>
              <a:spLocks noChangeArrowheads="1"/>
            </p:cNvSpPr>
            <p:nvPr/>
          </p:nvSpPr>
          <p:spPr bwMode="auto">
            <a:xfrm>
              <a:off x="1208558" y="3868211"/>
              <a:ext cx="1581056" cy="287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just" defTabSz="457200">
                <a:spcBef>
                  <a:spcPct val="0"/>
                </a:spcBef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阿里巴巴普惠体 B" panose="00020600040101010101" pitchFamily="18" charset="-122"/>
                  <a:sym typeface="Arial"/>
                </a:rPr>
                <a:t>此处标题文字</a:t>
              </a: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007185" y="4272275"/>
              <a:ext cx="1983802" cy="99508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just" defTabSz="98742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Open Sans" panose="020B0606030504020204" pitchFamily="34" charset="0"/>
                  <a:sym typeface="Arial"/>
                </a:rPr>
                <a:t>简单说明即可，不必过于繁琐，注意版面美观度。</a:t>
              </a:r>
            </a:p>
          </p:txBody>
        </p:sp>
      </p:grpSp>
      <p:sp>
        <p:nvSpPr>
          <p:cNvPr id="66" name="矩形 3"/>
          <p:cNvSpPr>
            <a:spLocks noChangeArrowheads="1"/>
          </p:cNvSpPr>
          <p:nvPr/>
        </p:nvSpPr>
        <p:spPr bwMode="auto">
          <a:xfrm>
            <a:off x="1722087" y="4648960"/>
            <a:ext cx="95218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altLang="zh-CN" sz="3600" b="1" dirty="0">
                <a:solidFill>
                  <a:schemeClr val="bg1"/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78%</a:t>
            </a:r>
            <a:endParaRPr lang="zh-CN" altLang="en-US" sz="3600" b="1" dirty="0">
              <a:solidFill>
                <a:schemeClr val="bg1"/>
              </a:solidFill>
              <a:latin typeface="Arial"/>
              <a:ea typeface="微软雅黑"/>
              <a:cs typeface="阿里巴巴普惠体 B" panose="00020600040101010101" pitchFamily="18" charset="-122"/>
              <a:sym typeface="Arial"/>
            </a:endParaRPr>
          </a:p>
        </p:txBody>
      </p:sp>
      <p:sp>
        <p:nvSpPr>
          <p:cNvPr id="67" name="矩形 3"/>
          <p:cNvSpPr>
            <a:spLocks noChangeArrowheads="1"/>
          </p:cNvSpPr>
          <p:nvPr/>
        </p:nvSpPr>
        <p:spPr bwMode="auto">
          <a:xfrm>
            <a:off x="4345919" y="4648960"/>
            <a:ext cx="95218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altLang="zh-CN" sz="3600" b="1" dirty="0">
                <a:solidFill>
                  <a:schemeClr val="bg1"/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34%</a:t>
            </a:r>
            <a:endParaRPr lang="zh-CN" altLang="en-US" sz="3600" b="1" dirty="0">
              <a:solidFill>
                <a:schemeClr val="bg1"/>
              </a:solidFill>
              <a:latin typeface="Arial"/>
              <a:ea typeface="微软雅黑"/>
              <a:cs typeface="阿里巴巴普惠体 B" panose="00020600040101010101" pitchFamily="18" charset="-122"/>
              <a:sym typeface="Arial"/>
            </a:endParaRPr>
          </a:p>
        </p:txBody>
      </p:sp>
      <p:sp>
        <p:nvSpPr>
          <p:cNvPr id="68" name="矩形 3"/>
          <p:cNvSpPr>
            <a:spLocks noChangeArrowheads="1"/>
          </p:cNvSpPr>
          <p:nvPr/>
        </p:nvSpPr>
        <p:spPr bwMode="auto">
          <a:xfrm>
            <a:off x="6969751" y="4648960"/>
            <a:ext cx="95218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altLang="zh-CN" sz="3600" b="1" dirty="0">
                <a:solidFill>
                  <a:schemeClr val="bg1"/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77%</a:t>
            </a:r>
            <a:endParaRPr lang="zh-CN" altLang="en-US" sz="3600" b="1" dirty="0">
              <a:solidFill>
                <a:schemeClr val="bg1"/>
              </a:solidFill>
              <a:latin typeface="Arial"/>
              <a:ea typeface="微软雅黑"/>
              <a:cs typeface="阿里巴巴普惠体 B" panose="00020600040101010101" pitchFamily="18" charset="-122"/>
              <a:sym typeface="Arial"/>
            </a:endParaRPr>
          </a:p>
        </p:txBody>
      </p:sp>
      <p:sp>
        <p:nvSpPr>
          <p:cNvPr id="69" name="矩形 3"/>
          <p:cNvSpPr>
            <a:spLocks noChangeArrowheads="1"/>
          </p:cNvSpPr>
          <p:nvPr/>
        </p:nvSpPr>
        <p:spPr bwMode="auto">
          <a:xfrm>
            <a:off x="9593582" y="4648960"/>
            <a:ext cx="95218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altLang="zh-CN" sz="3600" b="1" dirty="0">
                <a:solidFill>
                  <a:schemeClr val="bg1"/>
                </a:solidFill>
                <a:latin typeface="Arial"/>
                <a:ea typeface="微软雅黑"/>
                <a:cs typeface="阿里巴巴普惠体 B" panose="00020600040101010101" pitchFamily="18" charset="-122"/>
                <a:sym typeface="Arial"/>
              </a:rPr>
              <a:t>23%</a:t>
            </a:r>
            <a:endParaRPr lang="zh-CN" altLang="en-US" sz="3600" b="1" dirty="0">
              <a:solidFill>
                <a:schemeClr val="bg1"/>
              </a:solidFill>
              <a:latin typeface="Arial"/>
              <a:ea typeface="微软雅黑"/>
              <a:cs typeface="阿里巴巴普惠体 B" panose="00020600040101010101" pitchFamily="18" charset="-122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prism dir="r" isInverted="1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5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000"/>
                            </p:stCondLst>
                            <p:childTnLst>
                              <p:par>
                                <p:cTn id="57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6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6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7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68" grpId="0"/>
      <p:bldP spid="6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/>
                  <a:ea typeface="微软雅黑"/>
                  <a:sym typeface="Arial"/>
                </a:endParaRPr>
              </a:p>
            </p:txBody>
          </p:sp>
        </p:grp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椭圆 19"/>
          <p:cNvSpPr/>
          <p:nvPr/>
        </p:nvSpPr>
        <p:spPr>
          <a:xfrm>
            <a:off x="1828801" y="1208869"/>
            <a:ext cx="4587498" cy="4587496"/>
          </a:xfrm>
          <a:prstGeom prst="ellipse">
            <a:avLst/>
          </a:prstGeom>
          <a:gradFill flip="none" rotWithShape="1">
            <a:gsLst>
              <a:gs pos="23000">
                <a:srgbClr val="0039AC"/>
              </a:gs>
              <a:gs pos="77000">
                <a:srgbClr val="003C7B">
                  <a:alpha val="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3000">
                <a:srgbClr val="0039AC"/>
              </a:gs>
              <a:gs pos="77000">
                <a:srgbClr val="003C7B">
                  <a:alpha val="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5721118" y="2061275"/>
            <a:ext cx="6470882" cy="4796725"/>
          </a:xfrm>
          <a:custGeom>
            <a:avLst/>
            <a:gdLst>
              <a:gd name="connsiteX0" fmla="*/ 6470882 w 6470882"/>
              <a:gd name="connsiteY0" fmla="*/ 0 h 4796725"/>
              <a:gd name="connsiteX1" fmla="*/ 0 w 6470882"/>
              <a:gd name="connsiteY1" fmla="*/ 0 h 4796725"/>
              <a:gd name="connsiteX2" fmla="*/ 0 w 6470882"/>
              <a:gd name="connsiteY2" fmla="*/ 4796725 h 4796725"/>
              <a:gd name="connsiteX3" fmla="*/ 6470882 w 6470882"/>
              <a:gd name="connsiteY3" fmla="*/ 4796725 h 479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0882" h="4796725">
                <a:moveTo>
                  <a:pt x="6470882" y="0"/>
                </a:moveTo>
                <a:lnTo>
                  <a:pt x="0" y="0"/>
                </a:lnTo>
                <a:lnTo>
                  <a:pt x="0" y="4796725"/>
                </a:lnTo>
                <a:lnTo>
                  <a:pt x="6470882" y="4796725"/>
                </a:lnTo>
                <a:close/>
              </a:path>
            </a:pathLst>
          </a:custGeom>
        </p:spPr>
      </p:pic>
      <p:sp>
        <p:nvSpPr>
          <p:cNvPr id="54" name="文本框 53"/>
          <p:cNvSpPr txBox="1"/>
          <p:nvPr/>
        </p:nvSpPr>
        <p:spPr>
          <a:xfrm>
            <a:off x="915769" y="2287282"/>
            <a:ext cx="6083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dist">
              <a:defRPr sz="115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行楷简" pitchFamily="49" charset="-122"/>
                <a:ea typeface="汉仪行楷简" pitchFamily="49" charset="-122"/>
              </a:defRPr>
            </a:lvl1pPr>
          </a:lstStyle>
          <a:p>
            <a:r>
              <a:rPr lang="zh-CN" altLang="en-US" dirty="0">
                <a:sym typeface="Arial"/>
              </a:rPr>
              <a:t>工作规划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2818606" y="2043554"/>
            <a:ext cx="22780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PART-02</a:t>
            </a:r>
            <a:endParaRPr lang="zh-CN" altLang="en-US" sz="3200" dirty="0">
              <a:solidFill>
                <a:schemeClr val="bg1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345056" y="4257891"/>
            <a:ext cx="5312228" cy="548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SIMPLE MOTIVATIONAL PROBATION PERIOD FOR POSITIVE REPLY OTIVA TIONAL PROBATION PERIOD</a:t>
            </a:r>
          </a:p>
        </p:txBody>
      </p:sp>
      <p:sp>
        <p:nvSpPr>
          <p:cNvPr id="57" name="任意多边形: 形状 56"/>
          <p:cNvSpPr/>
          <p:nvPr/>
        </p:nvSpPr>
        <p:spPr>
          <a:xfrm>
            <a:off x="1175666" y="1651430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8" name="任意多边形: 形状 57"/>
          <p:cNvSpPr/>
          <p:nvPr/>
        </p:nvSpPr>
        <p:spPr>
          <a:xfrm>
            <a:off x="4920352" y="5657373"/>
            <a:ext cx="400734" cy="824953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001486" y="449942"/>
            <a:ext cx="10189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b="1" dirty="0">
                <a:solidFill>
                  <a:schemeClr val="bg1">
                    <a:alpha val="53000"/>
                  </a:schemeClr>
                </a:solidFill>
                <a:latin typeface="Arial"/>
                <a:ea typeface="微软雅黑"/>
                <a:sym typeface="Arial"/>
              </a:rPr>
              <a:t>BUILD A DREAM AND MOVE FORWARD</a:t>
            </a:r>
            <a:endParaRPr lang="zh-CN" altLang="en-US" sz="1400" b="1" dirty="0">
              <a:solidFill>
                <a:schemeClr val="bg1">
                  <a:alpha val="53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63" name="圆: 空心 62"/>
          <p:cNvSpPr/>
          <p:nvPr/>
        </p:nvSpPr>
        <p:spPr>
          <a:xfrm>
            <a:off x="6689050" y="2721661"/>
            <a:ext cx="336590" cy="336590"/>
          </a:xfrm>
          <a:prstGeom prst="donut">
            <a:avLst>
              <a:gd name="adj" fmla="val 13298"/>
            </a:avLst>
          </a:prstGeom>
          <a:gradFill flip="none" rotWithShape="1">
            <a:gsLst>
              <a:gs pos="0">
                <a:srgbClr val="FF0000"/>
              </a:gs>
              <a:gs pos="100000">
                <a:srgbClr val="FF0000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/>
              <a:ea typeface="微软雅黑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5000">
        <p14:switch dir="r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1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 animBg="1"/>
      <p:bldP spid="58" grpId="0" animBg="1"/>
      <p:bldP spid="59" grpId="0"/>
      <p:bldP spid="6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0039AC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1546</Words>
  <PresentationFormat>宽屏</PresentationFormat>
  <Paragraphs>240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8" baseType="lpstr">
      <vt:lpstr>Open Sans</vt:lpstr>
      <vt:lpstr>阿里巴巴普惠体</vt:lpstr>
      <vt:lpstr>阿里巴巴普惠体 B</vt:lpstr>
      <vt:lpstr>阿里巴巴普惠体 R</vt:lpstr>
      <vt:lpstr>等线</vt:lpstr>
      <vt:lpstr>等线 Light</vt:lpstr>
      <vt:lpstr>汉仪行楷简</vt:lpstr>
      <vt:lpstr>宋体</vt:lpstr>
      <vt:lpstr>微软雅黑</vt:lpstr>
      <vt:lpstr>Arial</vt:lpstr>
      <vt:lpstr>Calibri</vt:lpstr>
      <vt:lpstr>Wingdings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2018-04-18T06:17:00Z</dcterms:created>
  <dcterms:modified xsi:type="dcterms:W3CDTF">2023-07-08T11:22:30Z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FA9CF3B111BE40A6B008E003FA2941AA_12</vt:lpwstr>
  </property>
  <property fmtid="{D5CDD505-2E9C-101B-9397-08002B2CF9AE}" pid="3" name="KSOProductBuildVer">
    <vt:lpwstr>2052-11.1.0.14309</vt:lpwstr>
  </property>
</Properties>
</file>

<file path=docProps/thumbnail.jpeg>
</file>